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notesMasterIdLst>
    <p:notesMasterId r:id="rId17"/>
  </p:notesMasterIdLst>
  <p:sldIdLst>
    <p:sldId id="257" r:id="rId4"/>
    <p:sldId id="256" r:id="rId5"/>
    <p:sldId id="260" r:id="rId6"/>
    <p:sldId id="259" r:id="rId7"/>
    <p:sldId id="406" r:id="rId8"/>
    <p:sldId id="367" r:id="rId9"/>
    <p:sldId id="261" r:id="rId10"/>
    <p:sldId id="390" r:id="rId11"/>
    <p:sldId id="391" r:id="rId12"/>
    <p:sldId id="392" r:id="rId13"/>
    <p:sldId id="393" r:id="rId14"/>
    <p:sldId id="394" r:id="rId15"/>
    <p:sldId id="275" r:id="rId16"/>
    <p:sldId id="386" r:id="rId18"/>
    <p:sldId id="389" r:id="rId19"/>
    <p:sldId id="278" r:id="rId20"/>
    <p:sldId id="407" r:id="rId21"/>
    <p:sldId id="405" r:id="rId22"/>
    <p:sldId id="376" r:id="rId23"/>
    <p:sldId id="402" r:id="rId24"/>
    <p:sldId id="408" r:id="rId25"/>
    <p:sldId id="425" r:id="rId26"/>
    <p:sldId id="426" r:id="rId27"/>
    <p:sldId id="428" r:id="rId28"/>
    <p:sldId id="427" r:id="rId29"/>
    <p:sldId id="371" r:id="rId30"/>
    <p:sldId id="361" r:id="rId3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  <a:srgbClr val="425D9A"/>
    <a:srgbClr val="FFFFFF"/>
    <a:srgbClr val="000000"/>
    <a:srgbClr val="14348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67" d="100"/>
          <a:sy n="67" d="100"/>
        </p:scale>
        <p:origin x="768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4" Type="http://schemas.openxmlformats.org/officeDocument/2006/relationships/tableStyles" Target="tableStyles.xml"/><Relationship Id="rId33" Type="http://schemas.openxmlformats.org/officeDocument/2006/relationships/viewProps" Target="viewProps.xml"/><Relationship Id="rId32" Type="http://schemas.openxmlformats.org/officeDocument/2006/relationships/presProps" Target="presProps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notesMaster" Target="notesMasters/notesMaster1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F1C302-5838-442B-96C0-6D7F3864F753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AAD13F-7A5A-490E-83E8-DFDDD142E3A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77F1251-5FD2-45C3-99F5-F440BDBD0279}" type="slidenum"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Malgun Gothic" panose="020B0503020000020004" pitchFamily="34" charset="-127"/>
                <a:cs typeface="+mn-cs"/>
              </a:rPr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Malgun Gothic" panose="020B0503020000020004" pitchFamily="34" charset="-127"/>
              <a:cs typeface="+mn-c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95035-2133-49E2-B7C0-153A3877845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A1D1-1EFB-4DF6-B62B-C67B4A13CE1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95035-2133-49E2-B7C0-153A3877845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A1D1-1EFB-4DF6-B62B-C67B4A13CE1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95035-2133-49E2-B7C0-153A3877845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A1D1-1EFB-4DF6-B62B-C67B4A13CE1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7FE38-503D-4C4B-8129-C37EA38FA6F0}" type="datetimeFigureOut">
              <a:rPr lang="zh-CN" altLang="en-US" smtClean="0">
                <a:solidFill>
                  <a:srgbClr val="454245">
                    <a:tint val="75000"/>
                  </a:srgbClr>
                </a:solidFill>
              </a:rPr>
            </a:fld>
            <a:endParaRPr lang="zh-CN" altLang="en-US">
              <a:solidFill>
                <a:srgbClr val="454245">
                  <a:tint val="75000"/>
                </a:srgb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454245">
                  <a:tint val="75000"/>
                </a:srgb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BB00F-8F08-4A10-ADE5-658EB5AB996D}" type="slidenum">
              <a:rPr lang="zh-CN" altLang="en-US" smtClean="0">
                <a:solidFill>
                  <a:srgbClr val="454245">
                    <a:tint val="75000"/>
                  </a:srgbClr>
                </a:solidFill>
              </a:rPr>
            </a:fld>
            <a:endParaRPr lang="zh-CN" altLang="en-US">
              <a:solidFill>
                <a:srgbClr val="454245">
                  <a:tint val="75000"/>
                </a:srgbClr>
              </a:solidFill>
            </a:endParaRPr>
          </a:p>
        </p:txBody>
      </p:sp>
      <p:sp>
        <p:nvSpPr>
          <p:cNvPr id="14" name="标题 28"/>
          <p:cNvSpPr>
            <a:spLocks noGrp="1"/>
          </p:cNvSpPr>
          <p:nvPr>
            <p:ph type="title"/>
          </p:nvPr>
        </p:nvSpPr>
        <p:spPr>
          <a:xfrm>
            <a:off x="1284534" y="310268"/>
            <a:ext cx="8500807" cy="498022"/>
          </a:xfrm>
        </p:spPr>
        <p:txBody>
          <a:bodyPr>
            <a:normAutofit/>
          </a:bodyPr>
          <a:lstStyle>
            <a:lvl1pPr>
              <a:defRPr kumimoji="0" lang="zh-CN" altLang="en-US" sz="2800" b="1" i="0" u="none" strike="noStrike" kern="1200" cap="none" spc="0" normalizeH="0" baseline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</a:lstStyle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white"/>
              </a:buClr>
              <a:buSzTx/>
              <a:buFontTx/>
              <a:buNone/>
              <a:defRPr/>
            </a:pPr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grpSp>
        <p:nvGrpSpPr>
          <p:cNvPr id="19" name="组合 18"/>
          <p:cNvGrpSpPr/>
          <p:nvPr/>
        </p:nvGrpSpPr>
        <p:grpSpPr>
          <a:xfrm>
            <a:off x="9972920" y="289248"/>
            <a:ext cx="2219080" cy="538397"/>
            <a:chOff x="9846796" y="286695"/>
            <a:chExt cx="2345202" cy="568997"/>
          </a:xfrm>
        </p:grpSpPr>
        <p:sp>
          <p:nvSpPr>
            <p:cNvPr id="16" name="打底色块"/>
            <p:cNvSpPr/>
            <p:nvPr userDrawn="1"/>
          </p:nvSpPr>
          <p:spPr>
            <a:xfrm>
              <a:off x="9846796" y="286695"/>
              <a:ext cx="2345202" cy="568997"/>
            </a:xfrm>
            <a:prstGeom prst="rect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3366FF"/>
                </a:buClr>
                <a:buSzPct val="80000"/>
                <a:buFont typeface="Wingdings" panose="05000000000000000000" pitchFamily="2" charset="2"/>
                <a:buNone/>
                <a:defRPr/>
              </a:pPr>
              <a:endParaRPr kumimoji="1" lang="zh-CN" altLang="en-US" sz="20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pic>
          <p:nvPicPr>
            <p:cNvPr id="17" name="西北工业大学"/>
            <p:cNvPicPr>
              <a:picLocks noChangeAspect="1"/>
            </p:cNvPicPr>
            <p:nvPr userDrawn="1"/>
          </p:nvPicPr>
          <p:blipFill>
            <a:blip r:embed="rId2" cstate="screen"/>
            <a:stretch>
              <a:fillRect/>
            </a:stretch>
          </p:blipFill>
          <p:spPr>
            <a:xfrm>
              <a:off x="10501316" y="376728"/>
              <a:ext cx="1546127" cy="388933"/>
            </a:xfrm>
            <a:prstGeom prst="rect">
              <a:avLst/>
            </a:prstGeom>
          </p:spPr>
        </p:pic>
        <p:pic>
          <p:nvPicPr>
            <p:cNvPr id="18" name="校徽"/>
            <p:cNvPicPr>
              <a:picLocks noChangeAspect="1"/>
            </p:cNvPicPr>
            <p:nvPr userDrawn="1"/>
          </p:nvPicPr>
          <p:blipFill>
            <a:blip r:embed="rId3" cstate="screen"/>
            <a:stretch>
              <a:fillRect/>
            </a:stretch>
          </p:blipFill>
          <p:spPr>
            <a:xfrm>
              <a:off x="9888273" y="326503"/>
              <a:ext cx="490134" cy="489382"/>
            </a:xfrm>
            <a:prstGeom prst="rect">
              <a:avLst/>
            </a:prstGeom>
          </p:spPr>
        </p:pic>
      </p:grpSp>
      <p:sp>
        <p:nvSpPr>
          <p:cNvPr id="21" name="right-arrowheads_44810"/>
          <p:cNvSpPr>
            <a:spLocks noChangeAspect="1"/>
          </p:cNvSpPr>
          <p:nvPr userDrawn="1"/>
        </p:nvSpPr>
        <p:spPr bwMode="auto">
          <a:xfrm>
            <a:off x="849298" y="376716"/>
            <a:ext cx="373781" cy="365125"/>
          </a:xfrm>
          <a:custGeom>
            <a:avLst/>
            <a:gdLst>
              <a:gd name="T0" fmla="*/ 59 w 415"/>
              <a:gd name="T1" fmla="*/ 406 h 406"/>
              <a:gd name="T2" fmla="*/ 25 w 415"/>
              <a:gd name="T3" fmla="*/ 394 h 406"/>
              <a:gd name="T4" fmla="*/ 19 w 415"/>
              <a:gd name="T5" fmla="*/ 318 h 406"/>
              <a:gd name="T6" fmla="*/ 114 w 415"/>
              <a:gd name="T7" fmla="*/ 206 h 406"/>
              <a:gd name="T8" fmla="*/ 19 w 415"/>
              <a:gd name="T9" fmla="*/ 94 h 406"/>
              <a:gd name="T10" fmla="*/ 25 w 415"/>
              <a:gd name="T11" fmla="*/ 19 h 406"/>
              <a:gd name="T12" fmla="*/ 100 w 415"/>
              <a:gd name="T13" fmla="*/ 25 h 406"/>
              <a:gd name="T14" fmla="*/ 225 w 415"/>
              <a:gd name="T15" fmla="*/ 172 h 406"/>
              <a:gd name="T16" fmla="*/ 225 w 415"/>
              <a:gd name="T17" fmla="*/ 241 h 406"/>
              <a:gd name="T18" fmla="*/ 100 w 415"/>
              <a:gd name="T19" fmla="*/ 388 h 406"/>
              <a:gd name="T20" fmla="*/ 59 w 415"/>
              <a:gd name="T21" fmla="*/ 406 h 406"/>
              <a:gd name="T22" fmla="*/ 273 w 415"/>
              <a:gd name="T23" fmla="*/ 388 h 406"/>
              <a:gd name="T24" fmla="*/ 398 w 415"/>
              <a:gd name="T25" fmla="*/ 241 h 406"/>
              <a:gd name="T26" fmla="*/ 398 w 415"/>
              <a:gd name="T27" fmla="*/ 172 h 406"/>
              <a:gd name="T28" fmla="*/ 273 w 415"/>
              <a:gd name="T29" fmla="*/ 25 h 406"/>
              <a:gd name="T30" fmla="*/ 198 w 415"/>
              <a:gd name="T31" fmla="*/ 19 h 406"/>
              <a:gd name="T32" fmla="*/ 192 w 415"/>
              <a:gd name="T33" fmla="*/ 94 h 406"/>
              <a:gd name="T34" fmla="*/ 287 w 415"/>
              <a:gd name="T35" fmla="*/ 206 h 406"/>
              <a:gd name="T36" fmla="*/ 192 w 415"/>
              <a:gd name="T37" fmla="*/ 318 h 406"/>
              <a:gd name="T38" fmla="*/ 198 w 415"/>
              <a:gd name="T39" fmla="*/ 394 h 406"/>
              <a:gd name="T40" fmla="*/ 232 w 415"/>
              <a:gd name="T41" fmla="*/ 406 h 406"/>
              <a:gd name="T42" fmla="*/ 273 w 415"/>
              <a:gd name="T43" fmla="*/ 388 h 4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415" h="406">
                <a:moveTo>
                  <a:pt x="59" y="406"/>
                </a:moveTo>
                <a:cubicBezTo>
                  <a:pt x="47" y="406"/>
                  <a:pt x="35" y="402"/>
                  <a:pt x="25" y="394"/>
                </a:cubicBezTo>
                <a:cubicBezTo>
                  <a:pt x="2" y="375"/>
                  <a:pt x="0" y="341"/>
                  <a:pt x="19" y="318"/>
                </a:cubicBezTo>
                <a:lnTo>
                  <a:pt x="114" y="206"/>
                </a:lnTo>
                <a:lnTo>
                  <a:pt x="19" y="94"/>
                </a:lnTo>
                <a:cubicBezTo>
                  <a:pt x="0" y="71"/>
                  <a:pt x="2" y="38"/>
                  <a:pt x="25" y="19"/>
                </a:cubicBezTo>
                <a:cubicBezTo>
                  <a:pt x="47" y="0"/>
                  <a:pt x="81" y="2"/>
                  <a:pt x="100" y="25"/>
                </a:cubicBezTo>
                <a:lnTo>
                  <a:pt x="225" y="172"/>
                </a:lnTo>
                <a:cubicBezTo>
                  <a:pt x="242" y="192"/>
                  <a:pt x="242" y="221"/>
                  <a:pt x="225" y="241"/>
                </a:cubicBezTo>
                <a:lnTo>
                  <a:pt x="100" y="388"/>
                </a:lnTo>
                <a:cubicBezTo>
                  <a:pt x="89" y="400"/>
                  <a:pt x="74" y="406"/>
                  <a:pt x="59" y="406"/>
                </a:cubicBezTo>
                <a:close/>
                <a:moveTo>
                  <a:pt x="273" y="388"/>
                </a:moveTo>
                <a:lnTo>
                  <a:pt x="398" y="241"/>
                </a:lnTo>
                <a:cubicBezTo>
                  <a:pt x="415" y="221"/>
                  <a:pt x="415" y="192"/>
                  <a:pt x="398" y="172"/>
                </a:cubicBezTo>
                <a:lnTo>
                  <a:pt x="273" y="25"/>
                </a:lnTo>
                <a:cubicBezTo>
                  <a:pt x="254" y="2"/>
                  <a:pt x="220" y="0"/>
                  <a:pt x="198" y="19"/>
                </a:cubicBezTo>
                <a:cubicBezTo>
                  <a:pt x="175" y="38"/>
                  <a:pt x="173" y="71"/>
                  <a:pt x="192" y="94"/>
                </a:cubicBezTo>
                <a:lnTo>
                  <a:pt x="287" y="206"/>
                </a:lnTo>
                <a:lnTo>
                  <a:pt x="192" y="318"/>
                </a:lnTo>
                <a:cubicBezTo>
                  <a:pt x="173" y="341"/>
                  <a:pt x="175" y="375"/>
                  <a:pt x="198" y="394"/>
                </a:cubicBezTo>
                <a:cubicBezTo>
                  <a:pt x="208" y="402"/>
                  <a:pt x="220" y="406"/>
                  <a:pt x="232" y="406"/>
                </a:cubicBezTo>
                <a:cubicBezTo>
                  <a:pt x="247" y="406"/>
                  <a:pt x="262" y="400"/>
                  <a:pt x="273" y="38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srgbClr val="052BC7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9CC93E3F-612E-4964-96E3-EA91F156D475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srgbClr val="052BC7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srgbClr val="052BC7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BD43B181-FF8A-4942-A98D-7B15A8514483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图片占位符 9"/>
          <p:cNvSpPr>
            <a:spLocks noGrp="1"/>
          </p:cNvSpPr>
          <p:nvPr>
            <p:ph type="pic" sz="quarter" idx="10"/>
          </p:nvPr>
        </p:nvSpPr>
        <p:spPr>
          <a:xfrm>
            <a:off x="6567411" y="113122"/>
            <a:ext cx="5624592" cy="5392132"/>
          </a:xfrm>
          <a:custGeom>
            <a:avLst/>
            <a:gdLst>
              <a:gd name="connsiteX0" fmla="*/ 927410 w 5510309"/>
              <a:gd name="connsiteY0" fmla="*/ 0 h 5630999"/>
              <a:gd name="connsiteX1" fmla="*/ 5510309 w 5510309"/>
              <a:gd name="connsiteY1" fmla="*/ 1 h 5630999"/>
              <a:gd name="connsiteX2" fmla="*/ 5510309 w 5510309"/>
              <a:gd name="connsiteY2" fmla="*/ 4733026 h 5630999"/>
              <a:gd name="connsiteX3" fmla="*/ 2839300 w 5510309"/>
              <a:gd name="connsiteY3" fmla="*/ 5630999 h 5630999"/>
              <a:gd name="connsiteX4" fmla="*/ 0 w 5510309"/>
              <a:gd name="connsiteY4" fmla="*/ 2806262 h 5630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10309" h="5630999">
                <a:moveTo>
                  <a:pt x="927410" y="0"/>
                </a:moveTo>
                <a:lnTo>
                  <a:pt x="5510309" y="1"/>
                </a:lnTo>
                <a:lnTo>
                  <a:pt x="5510309" y="4733026"/>
                </a:lnTo>
                <a:lnTo>
                  <a:pt x="2839300" y="5630999"/>
                </a:lnTo>
                <a:lnTo>
                  <a:pt x="0" y="280626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grpSp>
        <p:nvGrpSpPr>
          <p:cNvPr id="11" name="组合 10"/>
          <p:cNvGrpSpPr/>
          <p:nvPr userDrawn="1"/>
        </p:nvGrpSpPr>
        <p:grpSpPr>
          <a:xfrm rot="14553514">
            <a:off x="-1699261" y="3479014"/>
            <a:ext cx="7812694" cy="6026935"/>
            <a:chOff x="-1749624" y="571905"/>
            <a:chExt cx="6241492" cy="4814865"/>
          </a:xfrm>
        </p:grpSpPr>
        <p:sp>
          <p:nvSpPr>
            <p:cNvPr id="12" name="六边形 11"/>
            <p:cNvSpPr/>
            <p:nvPr/>
          </p:nvSpPr>
          <p:spPr>
            <a:xfrm rot="2981641">
              <a:off x="-1866004" y="3815597"/>
              <a:ext cx="1687553" cy="1454793"/>
            </a:xfrm>
            <a:prstGeom prst="hexagon">
              <a:avLst/>
            </a:prstGeom>
            <a:noFill/>
            <a:ln w="2857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六边形 12"/>
            <p:cNvSpPr/>
            <p:nvPr/>
          </p:nvSpPr>
          <p:spPr>
            <a:xfrm rot="2981641">
              <a:off x="-767664" y="1553181"/>
              <a:ext cx="3284752" cy="2831690"/>
            </a:xfrm>
            <a:prstGeom prst="hexagon">
              <a:avLst/>
            </a:prstGeom>
            <a:noFill/>
            <a:ln w="2857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六边形 13"/>
            <p:cNvSpPr/>
            <p:nvPr/>
          </p:nvSpPr>
          <p:spPr>
            <a:xfrm rot="6184754">
              <a:off x="998995" y="798436"/>
              <a:ext cx="3284752" cy="2831690"/>
            </a:xfrm>
            <a:prstGeom prst="hexagon">
              <a:avLst/>
            </a:prstGeom>
            <a:noFill/>
            <a:ln w="2857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六边形 14"/>
            <p:cNvSpPr/>
            <p:nvPr/>
          </p:nvSpPr>
          <p:spPr>
            <a:xfrm rot="2981641">
              <a:off x="2062097" y="3966502"/>
              <a:ext cx="828668" cy="714370"/>
            </a:xfrm>
            <a:prstGeom prst="hexagon">
              <a:avLst/>
            </a:prstGeom>
            <a:noFill/>
            <a:ln w="2857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六边形 15"/>
            <p:cNvSpPr/>
            <p:nvPr/>
          </p:nvSpPr>
          <p:spPr>
            <a:xfrm rot="2981641">
              <a:off x="4022512" y="3239285"/>
              <a:ext cx="504123" cy="434589"/>
            </a:xfrm>
            <a:prstGeom prst="hexagon">
              <a:avLst/>
            </a:prstGeom>
            <a:noFill/>
            <a:ln w="2857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95035-2133-49E2-B7C0-153A3877845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A1D1-1EFB-4DF6-B62B-C67B4A13CE1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95035-2133-49E2-B7C0-153A3877845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A1D1-1EFB-4DF6-B62B-C67B4A13CE1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95035-2133-49E2-B7C0-153A3877845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A1D1-1EFB-4DF6-B62B-C67B4A13CE1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95035-2133-49E2-B7C0-153A38778457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A1D1-1EFB-4DF6-B62B-C67B4A13CE1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95035-2133-49E2-B7C0-153A3877845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A1D1-1EFB-4DF6-B62B-C67B4A13CE1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95035-2133-49E2-B7C0-153A38778457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A1D1-1EFB-4DF6-B62B-C67B4A13CE1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95035-2133-49E2-B7C0-153A3877845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A1D1-1EFB-4DF6-B62B-C67B4A13CE1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95035-2133-49E2-B7C0-153A3877845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6A1D1-1EFB-4DF6-B62B-C67B4A13CE1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B95035-2133-49E2-B7C0-153A3877845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26A1D1-1EFB-4DF6-B62B-C67B4A13CE1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D7FE38-503D-4C4B-8129-C37EA38FA6F0}" type="datetimeFigureOut">
              <a:rPr lang="zh-CN" altLang="en-US" smtClean="0">
                <a:solidFill>
                  <a:srgbClr val="454245">
                    <a:tint val="75000"/>
                  </a:srgbClr>
                </a:solidFill>
              </a:rPr>
            </a:fld>
            <a:endParaRPr lang="zh-CN" altLang="en-US">
              <a:solidFill>
                <a:srgbClr val="454245">
                  <a:tint val="75000"/>
                </a:srgb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srgbClr val="454245">
                  <a:tint val="75000"/>
                </a:srgb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EBB00F-8F08-4A10-ADE5-658EB5AB996D}" type="slidenum">
              <a:rPr lang="zh-CN" altLang="en-US" smtClean="0">
                <a:solidFill>
                  <a:srgbClr val="454245">
                    <a:tint val="75000"/>
                  </a:srgbClr>
                </a:solidFill>
              </a:rPr>
            </a:fld>
            <a:endParaRPr lang="zh-CN" altLang="en-US">
              <a:solidFill>
                <a:srgbClr val="454245">
                  <a:tint val="75000"/>
                </a:srgb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</p:sldLayoutIdLst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0.jpeg"/><Relationship Id="rId2" Type="http://schemas.openxmlformats.org/officeDocument/2006/relationships/image" Target="../media/image6.png"/><Relationship Id="rId1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1.jpeg"/><Relationship Id="rId2" Type="http://schemas.openxmlformats.org/officeDocument/2006/relationships/image" Target="../media/image6.png"/><Relationship Id="rId1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2.jpeg"/><Relationship Id="rId2" Type="http://schemas.openxmlformats.org/officeDocument/2006/relationships/image" Target="../media/image6.png"/><Relationship Id="rId1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3.jpe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4.jpe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7.png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8.png"/><Relationship Id="rId1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9.png"/><Relationship Id="rId1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99" Type="http://schemas.openxmlformats.org/officeDocument/2006/relationships/tags" Target="../tags/tag97.xml"/><Relationship Id="rId98" Type="http://schemas.openxmlformats.org/officeDocument/2006/relationships/tags" Target="../tags/tag96.xml"/><Relationship Id="rId97" Type="http://schemas.openxmlformats.org/officeDocument/2006/relationships/tags" Target="../tags/tag95.xml"/><Relationship Id="rId96" Type="http://schemas.openxmlformats.org/officeDocument/2006/relationships/tags" Target="../tags/tag94.xml"/><Relationship Id="rId95" Type="http://schemas.openxmlformats.org/officeDocument/2006/relationships/tags" Target="../tags/tag93.xml"/><Relationship Id="rId94" Type="http://schemas.openxmlformats.org/officeDocument/2006/relationships/tags" Target="../tags/tag92.xml"/><Relationship Id="rId93" Type="http://schemas.openxmlformats.org/officeDocument/2006/relationships/tags" Target="../tags/tag91.xml"/><Relationship Id="rId92" Type="http://schemas.openxmlformats.org/officeDocument/2006/relationships/tags" Target="../tags/tag90.xml"/><Relationship Id="rId91" Type="http://schemas.openxmlformats.org/officeDocument/2006/relationships/tags" Target="../tags/tag89.xml"/><Relationship Id="rId90" Type="http://schemas.openxmlformats.org/officeDocument/2006/relationships/tags" Target="../tags/tag88.xml"/><Relationship Id="rId9" Type="http://schemas.openxmlformats.org/officeDocument/2006/relationships/tags" Target="../tags/tag7.xml"/><Relationship Id="rId89" Type="http://schemas.openxmlformats.org/officeDocument/2006/relationships/tags" Target="../tags/tag87.xml"/><Relationship Id="rId88" Type="http://schemas.openxmlformats.org/officeDocument/2006/relationships/tags" Target="../tags/tag86.xml"/><Relationship Id="rId87" Type="http://schemas.openxmlformats.org/officeDocument/2006/relationships/tags" Target="../tags/tag85.xml"/><Relationship Id="rId86" Type="http://schemas.openxmlformats.org/officeDocument/2006/relationships/tags" Target="../tags/tag84.xml"/><Relationship Id="rId85" Type="http://schemas.openxmlformats.org/officeDocument/2006/relationships/tags" Target="../tags/tag83.xml"/><Relationship Id="rId84" Type="http://schemas.openxmlformats.org/officeDocument/2006/relationships/tags" Target="../tags/tag82.xml"/><Relationship Id="rId83" Type="http://schemas.openxmlformats.org/officeDocument/2006/relationships/tags" Target="../tags/tag81.xml"/><Relationship Id="rId82" Type="http://schemas.openxmlformats.org/officeDocument/2006/relationships/tags" Target="../tags/tag80.xml"/><Relationship Id="rId81" Type="http://schemas.openxmlformats.org/officeDocument/2006/relationships/tags" Target="../tags/tag79.xml"/><Relationship Id="rId80" Type="http://schemas.openxmlformats.org/officeDocument/2006/relationships/tags" Target="../tags/tag78.xml"/><Relationship Id="rId8" Type="http://schemas.openxmlformats.org/officeDocument/2006/relationships/tags" Target="../tags/tag6.xml"/><Relationship Id="rId79" Type="http://schemas.openxmlformats.org/officeDocument/2006/relationships/tags" Target="../tags/tag77.xml"/><Relationship Id="rId78" Type="http://schemas.openxmlformats.org/officeDocument/2006/relationships/tags" Target="../tags/tag76.xml"/><Relationship Id="rId77" Type="http://schemas.openxmlformats.org/officeDocument/2006/relationships/tags" Target="../tags/tag75.xml"/><Relationship Id="rId76" Type="http://schemas.openxmlformats.org/officeDocument/2006/relationships/tags" Target="../tags/tag74.xml"/><Relationship Id="rId75" Type="http://schemas.openxmlformats.org/officeDocument/2006/relationships/tags" Target="../tags/tag73.xml"/><Relationship Id="rId74" Type="http://schemas.openxmlformats.org/officeDocument/2006/relationships/tags" Target="../tags/tag72.xml"/><Relationship Id="rId73" Type="http://schemas.openxmlformats.org/officeDocument/2006/relationships/tags" Target="../tags/tag71.xml"/><Relationship Id="rId72" Type="http://schemas.openxmlformats.org/officeDocument/2006/relationships/tags" Target="../tags/tag70.xml"/><Relationship Id="rId71" Type="http://schemas.openxmlformats.org/officeDocument/2006/relationships/tags" Target="../tags/tag69.xml"/><Relationship Id="rId70" Type="http://schemas.openxmlformats.org/officeDocument/2006/relationships/tags" Target="../tags/tag68.xml"/><Relationship Id="rId7" Type="http://schemas.openxmlformats.org/officeDocument/2006/relationships/tags" Target="../tags/tag5.xml"/><Relationship Id="rId69" Type="http://schemas.openxmlformats.org/officeDocument/2006/relationships/tags" Target="../tags/tag67.xml"/><Relationship Id="rId68" Type="http://schemas.openxmlformats.org/officeDocument/2006/relationships/tags" Target="../tags/tag66.xml"/><Relationship Id="rId67" Type="http://schemas.openxmlformats.org/officeDocument/2006/relationships/tags" Target="../tags/tag65.xml"/><Relationship Id="rId66" Type="http://schemas.openxmlformats.org/officeDocument/2006/relationships/tags" Target="../tags/tag64.xml"/><Relationship Id="rId65" Type="http://schemas.openxmlformats.org/officeDocument/2006/relationships/tags" Target="../tags/tag63.xml"/><Relationship Id="rId64" Type="http://schemas.openxmlformats.org/officeDocument/2006/relationships/tags" Target="../tags/tag62.xml"/><Relationship Id="rId63" Type="http://schemas.openxmlformats.org/officeDocument/2006/relationships/tags" Target="../tags/tag61.xml"/><Relationship Id="rId62" Type="http://schemas.openxmlformats.org/officeDocument/2006/relationships/tags" Target="../tags/tag60.xml"/><Relationship Id="rId61" Type="http://schemas.openxmlformats.org/officeDocument/2006/relationships/tags" Target="../tags/tag59.xml"/><Relationship Id="rId60" Type="http://schemas.openxmlformats.org/officeDocument/2006/relationships/tags" Target="../tags/tag58.xml"/><Relationship Id="rId6" Type="http://schemas.openxmlformats.org/officeDocument/2006/relationships/tags" Target="../tags/tag4.xml"/><Relationship Id="rId59" Type="http://schemas.openxmlformats.org/officeDocument/2006/relationships/tags" Target="../tags/tag57.xml"/><Relationship Id="rId58" Type="http://schemas.openxmlformats.org/officeDocument/2006/relationships/tags" Target="../tags/tag56.xml"/><Relationship Id="rId57" Type="http://schemas.openxmlformats.org/officeDocument/2006/relationships/tags" Target="../tags/tag55.xml"/><Relationship Id="rId56" Type="http://schemas.openxmlformats.org/officeDocument/2006/relationships/tags" Target="../tags/tag54.xml"/><Relationship Id="rId55" Type="http://schemas.openxmlformats.org/officeDocument/2006/relationships/tags" Target="../tags/tag53.xml"/><Relationship Id="rId54" Type="http://schemas.openxmlformats.org/officeDocument/2006/relationships/tags" Target="../tags/tag52.xml"/><Relationship Id="rId53" Type="http://schemas.openxmlformats.org/officeDocument/2006/relationships/tags" Target="../tags/tag51.xml"/><Relationship Id="rId52" Type="http://schemas.openxmlformats.org/officeDocument/2006/relationships/tags" Target="../tags/tag50.xml"/><Relationship Id="rId51" Type="http://schemas.openxmlformats.org/officeDocument/2006/relationships/tags" Target="../tags/tag49.xml"/><Relationship Id="rId50" Type="http://schemas.openxmlformats.org/officeDocument/2006/relationships/tags" Target="../tags/tag48.xml"/><Relationship Id="rId5" Type="http://schemas.openxmlformats.org/officeDocument/2006/relationships/tags" Target="../tags/tag3.xml"/><Relationship Id="rId49" Type="http://schemas.openxmlformats.org/officeDocument/2006/relationships/tags" Target="../tags/tag47.xml"/><Relationship Id="rId48" Type="http://schemas.openxmlformats.org/officeDocument/2006/relationships/tags" Target="../tags/tag46.xml"/><Relationship Id="rId47" Type="http://schemas.openxmlformats.org/officeDocument/2006/relationships/tags" Target="../tags/tag45.xml"/><Relationship Id="rId46" Type="http://schemas.openxmlformats.org/officeDocument/2006/relationships/tags" Target="../tags/tag44.xml"/><Relationship Id="rId45" Type="http://schemas.openxmlformats.org/officeDocument/2006/relationships/tags" Target="../tags/tag43.xml"/><Relationship Id="rId44" Type="http://schemas.openxmlformats.org/officeDocument/2006/relationships/tags" Target="../tags/tag42.xml"/><Relationship Id="rId43" Type="http://schemas.openxmlformats.org/officeDocument/2006/relationships/tags" Target="../tags/tag41.xml"/><Relationship Id="rId42" Type="http://schemas.openxmlformats.org/officeDocument/2006/relationships/tags" Target="../tags/tag40.xml"/><Relationship Id="rId41" Type="http://schemas.openxmlformats.org/officeDocument/2006/relationships/tags" Target="../tags/tag39.xml"/><Relationship Id="rId40" Type="http://schemas.openxmlformats.org/officeDocument/2006/relationships/tags" Target="../tags/tag38.xml"/><Relationship Id="rId4" Type="http://schemas.openxmlformats.org/officeDocument/2006/relationships/tags" Target="../tags/tag2.xml"/><Relationship Id="rId39" Type="http://schemas.openxmlformats.org/officeDocument/2006/relationships/tags" Target="../tags/tag37.xml"/><Relationship Id="rId387" Type="http://schemas.openxmlformats.org/officeDocument/2006/relationships/slideLayout" Target="../slideLayouts/slideLayout1.xml"/><Relationship Id="rId386" Type="http://schemas.openxmlformats.org/officeDocument/2006/relationships/tags" Target="../tags/tag384.xml"/><Relationship Id="rId385" Type="http://schemas.openxmlformats.org/officeDocument/2006/relationships/tags" Target="../tags/tag383.xml"/><Relationship Id="rId384" Type="http://schemas.openxmlformats.org/officeDocument/2006/relationships/tags" Target="../tags/tag382.xml"/><Relationship Id="rId383" Type="http://schemas.openxmlformats.org/officeDocument/2006/relationships/tags" Target="../tags/tag381.xml"/><Relationship Id="rId382" Type="http://schemas.openxmlformats.org/officeDocument/2006/relationships/tags" Target="../tags/tag380.xml"/><Relationship Id="rId381" Type="http://schemas.openxmlformats.org/officeDocument/2006/relationships/tags" Target="../tags/tag379.xml"/><Relationship Id="rId380" Type="http://schemas.openxmlformats.org/officeDocument/2006/relationships/tags" Target="../tags/tag378.xml"/><Relationship Id="rId38" Type="http://schemas.openxmlformats.org/officeDocument/2006/relationships/tags" Target="../tags/tag36.xml"/><Relationship Id="rId379" Type="http://schemas.openxmlformats.org/officeDocument/2006/relationships/tags" Target="../tags/tag377.xml"/><Relationship Id="rId378" Type="http://schemas.openxmlformats.org/officeDocument/2006/relationships/tags" Target="../tags/tag376.xml"/><Relationship Id="rId377" Type="http://schemas.openxmlformats.org/officeDocument/2006/relationships/tags" Target="../tags/tag375.xml"/><Relationship Id="rId376" Type="http://schemas.openxmlformats.org/officeDocument/2006/relationships/tags" Target="../tags/tag374.xml"/><Relationship Id="rId375" Type="http://schemas.openxmlformats.org/officeDocument/2006/relationships/tags" Target="../tags/tag373.xml"/><Relationship Id="rId374" Type="http://schemas.openxmlformats.org/officeDocument/2006/relationships/tags" Target="../tags/tag372.xml"/><Relationship Id="rId373" Type="http://schemas.openxmlformats.org/officeDocument/2006/relationships/tags" Target="../tags/tag371.xml"/><Relationship Id="rId372" Type="http://schemas.openxmlformats.org/officeDocument/2006/relationships/tags" Target="../tags/tag370.xml"/><Relationship Id="rId371" Type="http://schemas.openxmlformats.org/officeDocument/2006/relationships/tags" Target="../tags/tag369.xml"/><Relationship Id="rId370" Type="http://schemas.openxmlformats.org/officeDocument/2006/relationships/tags" Target="../tags/tag368.xml"/><Relationship Id="rId37" Type="http://schemas.openxmlformats.org/officeDocument/2006/relationships/tags" Target="../tags/tag35.xml"/><Relationship Id="rId369" Type="http://schemas.openxmlformats.org/officeDocument/2006/relationships/tags" Target="../tags/tag367.xml"/><Relationship Id="rId368" Type="http://schemas.openxmlformats.org/officeDocument/2006/relationships/tags" Target="../tags/tag366.xml"/><Relationship Id="rId367" Type="http://schemas.openxmlformats.org/officeDocument/2006/relationships/tags" Target="../tags/tag365.xml"/><Relationship Id="rId366" Type="http://schemas.openxmlformats.org/officeDocument/2006/relationships/tags" Target="../tags/tag364.xml"/><Relationship Id="rId365" Type="http://schemas.openxmlformats.org/officeDocument/2006/relationships/tags" Target="../tags/tag363.xml"/><Relationship Id="rId364" Type="http://schemas.openxmlformats.org/officeDocument/2006/relationships/tags" Target="../tags/tag362.xml"/><Relationship Id="rId363" Type="http://schemas.openxmlformats.org/officeDocument/2006/relationships/tags" Target="../tags/tag361.xml"/><Relationship Id="rId362" Type="http://schemas.openxmlformats.org/officeDocument/2006/relationships/tags" Target="../tags/tag360.xml"/><Relationship Id="rId361" Type="http://schemas.openxmlformats.org/officeDocument/2006/relationships/tags" Target="../tags/tag359.xml"/><Relationship Id="rId360" Type="http://schemas.openxmlformats.org/officeDocument/2006/relationships/tags" Target="../tags/tag358.xml"/><Relationship Id="rId36" Type="http://schemas.openxmlformats.org/officeDocument/2006/relationships/tags" Target="../tags/tag34.xml"/><Relationship Id="rId359" Type="http://schemas.openxmlformats.org/officeDocument/2006/relationships/tags" Target="../tags/tag357.xml"/><Relationship Id="rId358" Type="http://schemas.openxmlformats.org/officeDocument/2006/relationships/tags" Target="../tags/tag356.xml"/><Relationship Id="rId357" Type="http://schemas.openxmlformats.org/officeDocument/2006/relationships/tags" Target="../tags/tag355.xml"/><Relationship Id="rId356" Type="http://schemas.openxmlformats.org/officeDocument/2006/relationships/tags" Target="../tags/tag354.xml"/><Relationship Id="rId355" Type="http://schemas.openxmlformats.org/officeDocument/2006/relationships/tags" Target="../tags/tag353.xml"/><Relationship Id="rId354" Type="http://schemas.openxmlformats.org/officeDocument/2006/relationships/tags" Target="../tags/tag352.xml"/><Relationship Id="rId353" Type="http://schemas.openxmlformats.org/officeDocument/2006/relationships/tags" Target="../tags/tag351.xml"/><Relationship Id="rId352" Type="http://schemas.openxmlformats.org/officeDocument/2006/relationships/tags" Target="../tags/tag350.xml"/><Relationship Id="rId351" Type="http://schemas.openxmlformats.org/officeDocument/2006/relationships/tags" Target="../tags/tag349.xml"/><Relationship Id="rId350" Type="http://schemas.openxmlformats.org/officeDocument/2006/relationships/tags" Target="../tags/tag348.xml"/><Relationship Id="rId35" Type="http://schemas.openxmlformats.org/officeDocument/2006/relationships/tags" Target="../tags/tag33.xml"/><Relationship Id="rId349" Type="http://schemas.openxmlformats.org/officeDocument/2006/relationships/tags" Target="../tags/tag347.xml"/><Relationship Id="rId348" Type="http://schemas.openxmlformats.org/officeDocument/2006/relationships/tags" Target="../tags/tag346.xml"/><Relationship Id="rId347" Type="http://schemas.openxmlformats.org/officeDocument/2006/relationships/tags" Target="../tags/tag345.xml"/><Relationship Id="rId346" Type="http://schemas.openxmlformats.org/officeDocument/2006/relationships/tags" Target="../tags/tag344.xml"/><Relationship Id="rId345" Type="http://schemas.openxmlformats.org/officeDocument/2006/relationships/tags" Target="../tags/tag343.xml"/><Relationship Id="rId344" Type="http://schemas.openxmlformats.org/officeDocument/2006/relationships/tags" Target="../tags/tag342.xml"/><Relationship Id="rId343" Type="http://schemas.openxmlformats.org/officeDocument/2006/relationships/tags" Target="../tags/tag341.xml"/><Relationship Id="rId342" Type="http://schemas.openxmlformats.org/officeDocument/2006/relationships/tags" Target="../tags/tag340.xml"/><Relationship Id="rId341" Type="http://schemas.openxmlformats.org/officeDocument/2006/relationships/tags" Target="../tags/tag339.xml"/><Relationship Id="rId340" Type="http://schemas.openxmlformats.org/officeDocument/2006/relationships/tags" Target="../tags/tag338.xml"/><Relationship Id="rId34" Type="http://schemas.openxmlformats.org/officeDocument/2006/relationships/tags" Target="../tags/tag32.xml"/><Relationship Id="rId339" Type="http://schemas.openxmlformats.org/officeDocument/2006/relationships/tags" Target="../tags/tag337.xml"/><Relationship Id="rId338" Type="http://schemas.openxmlformats.org/officeDocument/2006/relationships/tags" Target="../tags/tag336.xml"/><Relationship Id="rId337" Type="http://schemas.openxmlformats.org/officeDocument/2006/relationships/tags" Target="../tags/tag335.xml"/><Relationship Id="rId336" Type="http://schemas.openxmlformats.org/officeDocument/2006/relationships/tags" Target="../tags/tag334.xml"/><Relationship Id="rId335" Type="http://schemas.openxmlformats.org/officeDocument/2006/relationships/tags" Target="../tags/tag333.xml"/><Relationship Id="rId334" Type="http://schemas.openxmlformats.org/officeDocument/2006/relationships/tags" Target="../tags/tag332.xml"/><Relationship Id="rId333" Type="http://schemas.openxmlformats.org/officeDocument/2006/relationships/tags" Target="../tags/tag331.xml"/><Relationship Id="rId332" Type="http://schemas.openxmlformats.org/officeDocument/2006/relationships/tags" Target="../tags/tag330.xml"/><Relationship Id="rId331" Type="http://schemas.openxmlformats.org/officeDocument/2006/relationships/tags" Target="../tags/tag329.xml"/><Relationship Id="rId330" Type="http://schemas.openxmlformats.org/officeDocument/2006/relationships/tags" Target="../tags/tag328.xml"/><Relationship Id="rId33" Type="http://schemas.openxmlformats.org/officeDocument/2006/relationships/tags" Target="../tags/tag31.xml"/><Relationship Id="rId329" Type="http://schemas.openxmlformats.org/officeDocument/2006/relationships/tags" Target="../tags/tag327.xml"/><Relationship Id="rId328" Type="http://schemas.openxmlformats.org/officeDocument/2006/relationships/tags" Target="../tags/tag326.xml"/><Relationship Id="rId327" Type="http://schemas.openxmlformats.org/officeDocument/2006/relationships/tags" Target="../tags/tag325.xml"/><Relationship Id="rId326" Type="http://schemas.openxmlformats.org/officeDocument/2006/relationships/tags" Target="../tags/tag324.xml"/><Relationship Id="rId325" Type="http://schemas.openxmlformats.org/officeDocument/2006/relationships/tags" Target="../tags/tag323.xml"/><Relationship Id="rId324" Type="http://schemas.openxmlformats.org/officeDocument/2006/relationships/tags" Target="../tags/tag322.xml"/><Relationship Id="rId323" Type="http://schemas.openxmlformats.org/officeDocument/2006/relationships/tags" Target="../tags/tag321.xml"/><Relationship Id="rId322" Type="http://schemas.openxmlformats.org/officeDocument/2006/relationships/tags" Target="../tags/tag320.xml"/><Relationship Id="rId321" Type="http://schemas.openxmlformats.org/officeDocument/2006/relationships/tags" Target="../tags/tag319.xml"/><Relationship Id="rId320" Type="http://schemas.openxmlformats.org/officeDocument/2006/relationships/tags" Target="../tags/tag318.xml"/><Relationship Id="rId32" Type="http://schemas.openxmlformats.org/officeDocument/2006/relationships/tags" Target="../tags/tag30.xml"/><Relationship Id="rId319" Type="http://schemas.openxmlformats.org/officeDocument/2006/relationships/tags" Target="../tags/tag317.xml"/><Relationship Id="rId318" Type="http://schemas.openxmlformats.org/officeDocument/2006/relationships/tags" Target="../tags/tag316.xml"/><Relationship Id="rId317" Type="http://schemas.openxmlformats.org/officeDocument/2006/relationships/tags" Target="../tags/tag315.xml"/><Relationship Id="rId316" Type="http://schemas.openxmlformats.org/officeDocument/2006/relationships/tags" Target="../tags/tag314.xml"/><Relationship Id="rId315" Type="http://schemas.openxmlformats.org/officeDocument/2006/relationships/tags" Target="../tags/tag313.xml"/><Relationship Id="rId314" Type="http://schemas.openxmlformats.org/officeDocument/2006/relationships/tags" Target="../tags/tag312.xml"/><Relationship Id="rId313" Type="http://schemas.openxmlformats.org/officeDocument/2006/relationships/tags" Target="../tags/tag311.xml"/><Relationship Id="rId312" Type="http://schemas.openxmlformats.org/officeDocument/2006/relationships/tags" Target="../tags/tag310.xml"/><Relationship Id="rId311" Type="http://schemas.openxmlformats.org/officeDocument/2006/relationships/tags" Target="../tags/tag309.xml"/><Relationship Id="rId310" Type="http://schemas.openxmlformats.org/officeDocument/2006/relationships/tags" Target="../tags/tag308.xml"/><Relationship Id="rId31" Type="http://schemas.openxmlformats.org/officeDocument/2006/relationships/tags" Target="../tags/tag29.xml"/><Relationship Id="rId309" Type="http://schemas.openxmlformats.org/officeDocument/2006/relationships/tags" Target="../tags/tag307.xml"/><Relationship Id="rId308" Type="http://schemas.openxmlformats.org/officeDocument/2006/relationships/tags" Target="../tags/tag306.xml"/><Relationship Id="rId307" Type="http://schemas.openxmlformats.org/officeDocument/2006/relationships/tags" Target="../tags/tag305.xml"/><Relationship Id="rId306" Type="http://schemas.openxmlformats.org/officeDocument/2006/relationships/tags" Target="../tags/tag304.xml"/><Relationship Id="rId305" Type="http://schemas.openxmlformats.org/officeDocument/2006/relationships/tags" Target="../tags/tag303.xml"/><Relationship Id="rId304" Type="http://schemas.openxmlformats.org/officeDocument/2006/relationships/tags" Target="../tags/tag302.xml"/><Relationship Id="rId303" Type="http://schemas.openxmlformats.org/officeDocument/2006/relationships/tags" Target="../tags/tag301.xml"/><Relationship Id="rId302" Type="http://schemas.openxmlformats.org/officeDocument/2006/relationships/tags" Target="../tags/tag300.xml"/><Relationship Id="rId301" Type="http://schemas.openxmlformats.org/officeDocument/2006/relationships/tags" Target="../tags/tag299.xml"/><Relationship Id="rId300" Type="http://schemas.openxmlformats.org/officeDocument/2006/relationships/tags" Target="../tags/tag298.xml"/><Relationship Id="rId30" Type="http://schemas.openxmlformats.org/officeDocument/2006/relationships/tags" Target="../tags/tag28.xml"/><Relationship Id="rId3" Type="http://schemas.openxmlformats.org/officeDocument/2006/relationships/tags" Target="../tags/tag1.xml"/><Relationship Id="rId299" Type="http://schemas.openxmlformats.org/officeDocument/2006/relationships/tags" Target="../tags/tag297.xml"/><Relationship Id="rId298" Type="http://schemas.openxmlformats.org/officeDocument/2006/relationships/tags" Target="../tags/tag296.xml"/><Relationship Id="rId297" Type="http://schemas.openxmlformats.org/officeDocument/2006/relationships/tags" Target="../tags/tag295.xml"/><Relationship Id="rId296" Type="http://schemas.openxmlformats.org/officeDocument/2006/relationships/tags" Target="../tags/tag294.xml"/><Relationship Id="rId295" Type="http://schemas.openxmlformats.org/officeDocument/2006/relationships/tags" Target="../tags/tag293.xml"/><Relationship Id="rId294" Type="http://schemas.openxmlformats.org/officeDocument/2006/relationships/tags" Target="../tags/tag292.xml"/><Relationship Id="rId293" Type="http://schemas.openxmlformats.org/officeDocument/2006/relationships/tags" Target="../tags/tag291.xml"/><Relationship Id="rId292" Type="http://schemas.openxmlformats.org/officeDocument/2006/relationships/tags" Target="../tags/tag290.xml"/><Relationship Id="rId291" Type="http://schemas.openxmlformats.org/officeDocument/2006/relationships/tags" Target="../tags/tag289.xml"/><Relationship Id="rId290" Type="http://schemas.openxmlformats.org/officeDocument/2006/relationships/tags" Target="../tags/tag288.xml"/><Relationship Id="rId29" Type="http://schemas.openxmlformats.org/officeDocument/2006/relationships/tags" Target="../tags/tag27.xml"/><Relationship Id="rId289" Type="http://schemas.openxmlformats.org/officeDocument/2006/relationships/tags" Target="../tags/tag287.xml"/><Relationship Id="rId288" Type="http://schemas.openxmlformats.org/officeDocument/2006/relationships/tags" Target="../tags/tag286.xml"/><Relationship Id="rId287" Type="http://schemas.openxmlformats.org/officeDocument/2006/relationships/tags" Target="../tags/tag285.xml"/><Relationship Id="rId286" Type="http://schemas.openxmlformats.org/officeDocument/2006/relationships/tags" Target="../tags/tag284.xml"/><Relationship Id="rId285" Type="http://schemas.openxmlformats.org/officeDocument/2006/relationships/tags" Target="../tags/tag283.xml"/><Relationship Id="rId284" Type="http://schemas.openxmlformats.org/officeDocument/2006/relationships/tags" Target="../tags/tag282.xml"/><Relationship Id="rId283" Type="http://schemas.openxmlformats.org/officeDocument/2006/relationships/tags" Target="../tags/tag281.xml"/><Relationship Id="rId282" Type="http://schemas.openxmlformats.org/officeDocument/2006/relationships/tags" Target="../tags/tag280.xml"/><Relationship Id="rId281" Type="http://schemas.openxmlformats.org/officeDocument/2006/relationships/tags" Target="../tags/tag279.xml"/><Relationship Id="rId280" Type="http://schemas.openxmlformats.org/officeDocument/2006/relationships/tags" Target="../tags/tag278.xml"/><Relationship Id="rId28" Type="http://schemas.openxmlformats.org/officeDocument/2006/relationships/tags" Target="../tags/tag26.xml"/><Relationship Id="rId279" Type="http://schemas.openxmlformats.org/officeDocument/2006/relationships/tags" Target="../tags/tag277.xml"/><Relationship Id="rId278" Type="http://schemas.openxmlformats.org/officeDocument/2006/relationships/tags" Target="../tags/tag276.xml"/><Relationship Id="rId277" Type="http://schemas.openxmlformats.org/officeDocument/2006/relationships/tags" Target="../tags/tag275.xml"/><Relationship Id="rId276" Type="http://schemas.openxmlformats.org/officeDocument/2006/relationships/tags" Target="../tags/tag274.xml"/><Relationship Id="rId275" Type="http://schemas.openxmlformats.org/officeDocument/2006/relationships/tags" Target="../tags/tag273.xml"/><Relationship Id="rId274" Type="http://schemas.openxmlformats.org/officeDocument/2006/relationships/tags" Target="../tags/tag272.xml"/><Relationship Id="rId273" Type="http://schemas.openxmlformats.org/officeDocument/2006/relationships/tags" Target="../tags/tag271.xml"/><Relationship Id="rId272" Type="http://schemas.openxmlformats.org/officeDocument/2006/relationships/tags" Target="../tags/tag270.xml"/><Relationship Id="rId271" Type="http://schemas.openxmlformats.org/officeDocument/2006/relationships/tags" Target="../tags/tag269.xml"/><Relationship Id="rId270" Type="http://schemas.openxmlformats.org/officeDocument/2006/relationships/tags" Target="../tags/tag268.xml"/><Relationship Id="rId27" Type="http://schemas.openxmlformats.org/officeDocument/2006/relationships/tags" Target="../tags/tag25.xml"/><Relationship Id="rId269" Type="http://schemas.openxmlformats.org/officeDocument/2006/relationships/tags" Target="../tags/tag267.xml"/><Relationship Id="rId268" Type="http://schemas.openxmlformats.org/officeDocument/2006/relationships/tags" Target="../tags/tag266.xml"/><Relationship Id="rId267" Type="http://schemas.openxmlformats.org/officeDocument/2006/relationships/tags" Target="../tags/tag265.xml"/><Relationship Id="rId266" Type="http://schemas.openxmlformats.org/officeDocument/2006/relationships/tags" Target="../tags/tag264.xml"/><Relationship Id="rId265" Type="http://schemas.openxmlformats.org/officeDocument/2006/relationships/tags" Target="../tags/tag263.xml"/><Relationship Id="rId264" Type="http://schemas.openxmlformats.org/officeDocument/2006/relationships/tags" Target="../tags/tag262.xml"/><Relationship Id="rId263" Type="http://schemas.openxmlformats.org/officeDocument/2006/relationships/tags" Target="../tags/tag261.xml"/><Relationship Id="rId262" Type="http://schemas.openxmlformats.org/officeDocument/2006/relationships/tags" Target="../tags/tag260.xml"/><Relationship Id="rId261" Type="http://schemas.openxmlformats.org/officeDocument/2006/relationships/tags" Target="../tags/tag259.xml"/><Relationship Id="rId260" Type="http://schemas.openxmlformats.org/officeDocument/2006/relationships/tags" Target="../tags/tag258.xml"/><Relationship Id="rId26" Type="http://schemas.openxmlformats.org/officeDocument/2006/relationships/tags" Target="../tags/tag24.xml"/><Relationship Id="rId259" Type="http://schemas.openxmlformats.org/officeDocument/2006/relationships/tags" Target="../tags/tag257.xml"/><Relationship Id="rId258" Type="http://schemas.openxmlformats.org/officeDocument/2006/relationships/tags" Target="../tags/tag256.xml"/><Relationship Id="rId257" Type="http://schemas.openxmlformats.org/officeDocument/2006/relationships/tags" Target="../tags/tag255.xml"/><Relationship Id="rId256" Type="http://schemas.openxmlformats.org/officeDocument/2006/relationships/tags" Target="../tags/tag254.xml"/><Relationship Id="rId255" Type="http://schemas.openxmlformats.org/officeDocument/2006/relationships/tags" Target="../tags/tag253.xml"/><Relationship Id="rId254" Type="http://schemas.openxmlformats.org/officeDocument/2006/relationships/tags" Target="../tags/tag252.xml"/><Relationship Id="rId253" Type="http://schemas.openxmlformats.org/officeDocument/2006/relationships/tags" Target="../tags/tag251.xml"/><Relationship Id="rId252" Type="http://schemas.openxmlformats.org/officeDocument/2006/relationships/tags" Target="../tags/tag250.xml"/><Relationship Id="rId251" Type="http://schemas.openxmlformats.org/officeDocument/2006/relationships/tags" Target="../tags/tag249.xml"/><Relationship Id="rId250" Type="http://schemas.openxmlformats.org/officeDocument/2006/relationships/tags" Target="../tags/tag248.xml"/><Relationship Id="rId25" Type="http://schemas.openxmlformats.org/officeDocument/2006/relationships/tags" Target="../tags/tag23.xml"/><Relationship Id="rId249" Type="http://schemas.openxmlformats.org/officeDocument/2006/relationships/tags" Target="../tags/tag247.xml"/><Relationship Id="rId248" Type="http://schemas.openxmlformats.org/officeDocument/2006/relationships/tags" Target="../tags/tag246.xml"/><Relationship Id="rId247" Type="http://schemas.openxmlformats.org/officeDocument/2006/relationships/tags" Target="../tags/tag245.xml"/><Relationship Id="rId246" Type="http://schemas.openxmlformats.org/officeDocument/2006/relationships/tags" Target="../tags/tag244.xml"/><Relationship Id="rId245" Type="http://schemas.openxmlformats.org/officeDocument/2006/relationships/tags" Target="../tags/tag243.xml"/><Relationship Id="rId244" Type="http://schemas.openxmlformats.org/officeDocument/2006/relationships/tags" Target="../tags/tag242.xml"/><Relationship Id="rId243" Type="http://schemas.openxmlformats.org/officeDocument/2006/relationships/tags" Target="../tags/tag241.xml"/><Relationship Id="rId242" Type="http://schemas.openxmlformats.org/officeDocument/2006/relationships/tags" Target="../tags/tag240.xml"/><Relationship Id="rId241" Type="http://schemas.openxmlformats.org/officeDocument/2006/relationships/tags" Target="../tags/tag239.xml"/><Relationship Id="rId240" Type="http://schemas.openxmlformats.org/officeDocument/2006/relationships/tags" Target="../tags/tag238.xml"/><Relationship Id="rId24" Type="http://schemas.openxmlformats.org/officeDocument/2006/relationships/tags" Target="../tags/tag22.xml"/><Relationship Id="rId239" Type="http://schemas.openxmlformats.org/officeDocument/2006/relationships/tags" Target="../tags/tag237.xml"/><Relationship Id="rId238" Type="http://schemas.openxmlformats.org/officeDocument/2006/relationships/tags" Target="../tags/tag236.xml"/><Relationship Id="rId237" Type="http://schemas.openxmlformats.org/officeDocument/2006/relationships/tags" Target="../tags/tag235.xml"/><Relationship Id="rId236" Type="http://schemas.openxmlformats.org/officeDocument/2006/relationships/tags" Target="../tags/tag234.xml"/><Relationship Id="rId235" Type="http://schemas.openxmlformats.org/officeDocument/2006/relationships/tags" Target="../tags/tag233.xml"/><Relationship Id="rId234" Type="http://schemas.openxmlformats.org/officeDocument/2006/relationships/tags" Target="../tags/tag232.xml"/><Relationship Id="rId233" Type="http://schemas.openxmlformats.org/officeDocument/2006/relationships/tags" Target="../tags/tag231.xml"/><Relationship Id="rId232" Type="http://schemas.openxmlformats.org/officeDocument/2006/relationships/tags" Target="../tags/tag230.xml"/><Relationship Id="rId231" Type="http://schemas.openxmlformats.org/officeDocument/2006/relationships/tags" Target="../tags/tag229.xml"/><Relationship Id="rId230" Type="http://schemas.openxmlformats.org/officeDocument/2006/relationships/tags" Target="../tags/tag228.xml"/><Relationship Id="rId23" Type="http://schemas.openxmlformats.org/officeDocument/2006/relationships/tags" Target="../tags/tag21.xml"/><Relationship Id="rId229" Type="http://schemas.openxmlformats.org/officeDocument/2006/relationships/tags" Target="../tags/tag227.xml"/><Relationship Id="rId228" Type="http://schemas.openxmlformats.org/officeDocument/2006/relationships/tags" Target="../tags/tag226.xml"/><Relationship Id="rId227" Type="http://schemas.openxmlformats.org/officeDocument/2006/relationships/tags" Target="../tags/tag225.xml"/><Relationship Id="rId226" Type="http://schemas.openxmlformats.org/officeDocument/2006/relationships/tags" Target="../tags/tag224.xml"/><Relationship Id="rId225" Type="http://schemas.openxmlformats.org/officeDocument/2006/relationships/tags" Target="../tags/tag223.xml"/><Relationship Id="rId224" Type="http://schemas.openxmlformats.org/officeDocument/2006/relationships/tags" Target="../tags/tag222.xml"/><Relationship Id="rId223" Type="http://schemas.openxmlformats.org/officeDocument/2006/relationships/tags" Target="../tags/tag221.xml"/><Relationship Id="rId222" Type="http://schemas.openxmlformats.org/officeDocument/2006/relationships/tags" Target="../tags/tag220.xml"/><Relationship Id="rId221" Type="http://schemas.openxmlformats.org/officeDocument/2006/relationships/tags" Target="../tags/tag219.xml"/><Relationship Id="rId220" Type="http://schemas.openxmlformats.org/officeDocument/2006/relationships/tags" Target="../tags/tag218.xml"/><Relationship Id="rId22" Type="http://schemas.openxmlformats.org/officeDocument/2006/relationships/tags" Target="../tags/tag20.xml"/><Relationship Id="rId219" Type="http://schemas.openxmlformats.org/officeDocument/2006/relationships/tags" Target="../tags/tag217.xml"/><Relationship Id="rId218" Type="http://schemas.openxmlformats.org/officeDocument/2006/relationships/tags" Target="../tags/tag216.xml"/><Relationship Id="rId217" Type="http://schemas.openxmlformats.org/officeDocument/2006/relationships/tags" Target="../tags/tag215.xml"/><Relationship Id="rId216" Type="http://schemas.openxmlformats.org/officeDocument/2006/relationships/tags" Target="../tags/tag214.xml"/><Relationship Id="rId215" Type="http://schemas.openxmlformats.org/officeDocument/2006/relationships/tags" Target="../tags/tag213.xml"/><Relationship Id="rId214" Type="http://schemas.openxmlformats.org/officeDocument/2006/relationships/tags" Target="../tags/tag212.xml"/><Relationship Id="rId213" Type="http://schemas.openxmlformats.org/officeDocument/2006/relationships/tags" Target="../tags/tag211.xml"/><Relationship Id="rId212" Type="http://schemas.openxmlformats.org/officeDocument/2006/relationships/tags" Target="../tags/tag210.xml"/><Relationship Id="rId211" Type="http://schemas.openxmlformats.org/officeDocument/2006/relationships/tags" Target="../tags/tag209.xml"/><Relationship Id="rId210" Type="http://schemas.openxmlformats.org/officeDocument/2006/relationships/tags" Target="../tags/tag208.xml"/><Relationship Id="rId21" Type="http://schemas.openxmlformats.org/officeDocument/2006/relationships/tags" Target="../tags/tag19.xml"/><Relationship Id="rId209" Type="http://schemas.openxmlformats.org/officeDocument/2006/relationships/tags" Target="../tags/tag207.xml"/><Relationship Id="rId208" Type="http://schemas.openxmlformats.org/officeDocument/2006/relationships/tags" Target="../tags/tag206.xml"/><Relationship Id="rId207" Type="http://schemas.openxmlformats.org/officeDocument/2006/relationships/tags" Target="../tags/tag205.xml"/><Relationship Id="rId206" Type="http://schemas.openxmlformats.org/officeDocument/2006/relationships/tags" Target="../tags/tag204.xml"/><Relationship Id="rId205" Type="http://schemas.openxmlformats.org/officeDocument/2006/relationships/tags" Target="../tags/tag203.xml"/><Relationship Id="rId204" Type="http://schemas.openxmlformats.org/officeDocument/2006/relationships/tags" Target="../tags/tag202.xml"/><Relationship Id="rId203" Type="http://schemas.openxmlformats.org/officeDocument/2006/relationships/tags" Target="../tags/tag201.xml"/><Relationship Id="rId202" Type="http://schemas.openxmlformats.org/officeDocument/2006/relationships/tags" Target="../tags/tag200.xml"/><Relationship Id="rId201" Type="http://schemas.openxmlformats.org/officeDocument/2006/relationships/tags" Target="../tags/tag199.xml"/><Relationship Id="rId200" Type="http://schemas.openxmlformats.org/officeDocument/2006/relationships/tags" Target="../tags/tag198.xml"/><Relationship Id="rId20" Type="http://schemas.openxmlformats.org/officeDocument/2006/relationships/tags" Target="../tags/tag18.xml"/><Relationship Id="rId2" Type="http://schemas.openxmlformats.org/officeDocument/2006/relationships/image" Target="../media/image2.png"/><Relationship Id="rId199" Type="http://schemas.openxmlformats.org/officeDocument/2006/relationships/tags" Target="../tags/tag197.xml"/><Relationship Id="rId198" Type="http://schemas.openxmlformats.org/officeDocument/2006/relationships/tags" Target="../tags/tag196.xml"/><Relationship Id="rId197" Type="http://schemas.openxmlformats.org/officeDocument/2006/relationships/tags" Target="../tags/tag195.xml"/><Relationship Id="rId196" Type="http://schemas.openxmlformats.org/officeDocument/2006/relationships/tags" Target="../tags/tag194.xml"/><Relationship Id="rId195" Type="http://schemas.openxmlformats.org/officeDocument/2006/relationships/tags" Target="../tags/tag193.xml"/><Relationship Id="rId194" Type="http://schemas.openxmlformats.org/officeDocument/2006/relationships/tags" Target="../tags/tag192.xml"/><Relationship Id="rId193" Type="http://schemas.openxmlformats.org/officeDocument/2006/relationships/tags" Target="../tags/tag191.xml"/><Relationship Id="rId192" Type="http://schemas.openxmlformats.org/officeDocument/2006/relationships/tags" Target="../tags/tag190.xml"/><Relationship Id="rId191" Type="http://schemas.openxmlformats.org/officeDocument/2006/relationships/tags" Target="../tags/tag189.xml"/><Relationship Id="rId190" Type="http://schemas.openxmlformats.org/officeDocument/2006/relationships/tags" Target="../tags/tag188.xml"/><Relationship Id="rId19" Type="http://schemas.openxmlformats.org/officeDocument/2006/relationships/tags" Target="../tags/tag17.xml"/><Relationship Id="rId189" Type="http://schemas.openxmlformats.org/officeDocument/2006/relationships/tags" Target="../tags/tag187.xml"/><Relationship Id="rId188" Type="http://schemas.openxmlformats.org/officeDocument/2006/relationships/tags" Target="../tags/tag186.xml"/><Relationship Id="rId187" Type="http://schemas.openxmlformats.org/officeDocument/2006/relationships/tags" Target="../tags/tag185.xml"/><Relationship Id="rId186" Type="http://schemas.openxmlformats.org/officeDocument/2006/relationships/tags" Target="../tags/tag184.xml"/><Relationship Id="rId185" Type="http://schemas.openxmlformats.org/officeDocument/2006/relationships/tags" Target="../tags/tag183.xml"/><Relationship Id="rId184" Type="http://schemas.openxmlformats.org/officeDocument/2006/relationships/tags" Target="../tags/tag182.xml"/><Relationship Id="rId183" Type="http://schemas.openxmlformats.org/officeDocument/2006/relationships/tags" Target="../tags/tag181.xml"/><Relationship Id="rId182" Type="http://schemas.openxmlformats.org/officeDocument/2006/relationships/tags" Target="../tags/tag180.xml"/><Relationship Id="rId181" Type="http://schemas.openxmlformats.org/officeDocument/2006/relationships/tags" Target="../tags/tag179.xml"/><Relationship Id="rId180" Type="http://schemas.openxmlformats.org/officeDocument/2006/relationships/tags" Target="../tags/tag178.xml"/><Relationship Id="rId18" Type="http://schemas.openxmlformats.org/officeDocument/2006/relationships/tags" Target="../tags/tag16.xml"/><Relationship Id="rId179" Type="http://schemas.openxmlformats.org/officeDocument/2006/relationships/tags" Target="../tags/tag177.xml"/><Relationship Id="rId178" Type="http://schemas.openxmlformats.org/officeDocument/2006/relationships/tags" Target="../tags/tag176.xml"/><Relationship Id="rId177" Type="http://schemas.openxmlformats.org/officeDocument/2006/relationships/tags" Target="../tags/tag175.xml"/><Relationship Id="rId176" Type="http://schemas.openxmlformats.org/officeDocument/2006/relationships/tags" Target="../tags/tag174.xml"/><Relationship Id="rId175" Type="http://schemas.openxmlformats.org/officeDocument/2006/relationships/tags" Target="../tags/tag173.xml"/><Relationship Id="rId174" Type="http://schemas.openxmlformats.org/officeDocument/2006/relationships/tags" Target="../tags/tag172.xml"/><Relationship Id="rId173" Type="http://schemas.openxmlformats.org/officeDocument/2006/relationships/tags" Target="../tags/tag171.xml"/><Relationship Id="rId172" Type="http://schemas.openxmlformats.org/officeDocument/2006/relationships/tags" Target="../tags/tag170.xml"/><Relationship Id="rId171" Type="http://schemas.openxmlformats.org/officeDocument/2006/relationships/tags" Target="../tags/tag169.xml"/><Relationship Id="rId170" Type="http://schemas.openxmlformats.org/officeDocument/2006/relationships/tags" Target="../tags/tag168.xml"/><Relationship Id="rId17" Type="http://schemas.openxmlformats.org/officeDocument/2006/relationships/tags" Target="../tags/tag15.xml"/><Relationship Id="rId169" Type="http://schemas.openxmlformats.org/officeDocument/2006/relationships/tags" Target="../tags/tag167.xml"/><Relationship Id="rId168" Type="http://schemas.openxmlformats.org/officeDocument/2006/relationships/tags" Target="../tags/tag166.xml"/><Relationship Id="rId167" Type="http://schemas.openxmlformats.org/officeDocument/2006/relationships/tags" Target="../tags/tag165.xml"/><Relationship Id="rId166" Type="http://schemas.openxmlformats.org/officeDocument/2006/relationships/tags" Target="../tags/tag164.xml"/><Relationship Id="rId165" Type="http://schemas.openxmlformats.org/officeDocument/2006/relationships/tags" Target="../tags/tag163.xml"/><Relationship Id="rId164" Type="http://schemas.openxmlformats.org/officeDocument/2006/relationships/tags" Target="../tags/tag162.xml"/><Relationship Id="rId163" Type="http://schemas.openxmlformats.org/officeDocument/2006/relationships/tags" Target="../tags/tag161.xml"/><Relationship Id="rId162" Type="http://schemas.openxmlformats.org/officeDocument/2006/relationships/tags" Target="../tags/tag160.xml"/><Relationship Id="rId161" Type="http://schemas.openxmlformats.org/officeDocument/2006/relationships/tags" Target="../tags/tag159.xml"/><Relationship Id="rId160" Type="http://schemas.openxmlformats.org/officeDocument/2006/relationships/tags" Target="../tags/tag158.xml"/><Relationship Id="rId16" Type="http://schemas.openxmlformats.org/officeDocument/2006/relationships/tags" Target="../tags/tag14.xml"/><Relationship Id="rId159" Type="http://schemas.openxmlformats.org/officeDocument/2006/relationships/tags" Target="../tags/tag157.xml"/><Relationship Id="rId158" Type="http://schemas.openxmlformats.org/officeDocument/2006/relationships/tags" Target="../tags/tag156.xml"/><Relationship Id="rId157" Type="http://schemas.openxmlformats.org/officeDocument/2006/relationships/tags" Target="../tags/tag155.xml"/><Relationship Id="rId156" Type="http://schemas.openxmlformats.org/officeDocument/2006/relationships/tags" Target="../tags/tag154.xml"/><Relationship Id="rId155" Type="http://schemas.openxmlformats.org/officeDocument/2006/relationships/tags" Target="../tags/tag153.xml"/><Relationship Id="rId154" Type="http://schemas.openxmlformats.org/officeDocument/2006/relationships/tags" Target="../tags/tag152.xml"/><Relationship Id="rId153" Type="http://schemas.openxmlformats.org/officeDocument/2006/relationships/tags" Target="../tags/tag151.xml"/><Relationship Id="rId152" Type="http://schemas.openxmlformats.org/officeDocument/2006/relationships/tags" Target="../tags/tag150.xml"/><Relationship Id="rId151" Type="http://schemas.openxmlformats.org/officeDocument/2006/relationships/tags" Target="../tags/tag149.xml"/><Relationship Id="rId150" Type="http://schemas.openxmlformats.org/officeDocument/2006/relationships/tags" Target="../tags/tag148.xml"/><Relationship Id="rId15" Type="http://schemas.openxmlformats.org/officeDocument/2006/relationships/tags" Target="../tags/tag13.xml"/><Relationship Id="rId149" Type="http://schemas.openxmlformats.org/officeDocument/2006/relationships/tags" Target="../tags/tag147.xml"/><Relationship Id="rId148" Type="http://schemas.openxmlformats.org/officeDocument/2006/relationships/tags" Target="../tags/tag146.xml"/><Relationship Id="rId147" Type="http://schemas.openxmlformats.org/officeDocument/2006/relationships/tags" Target="../tags/tag145.xml"/><Relationship Id="rId146" Type="http://schemas.openxmlformats.org/officeDocument/2006/relationships/tags" Target="../tags/tag144.xml"/><Relationship Id="rId145" Type="http://schemas.openxmlformats.org/officeDocument/2006/relationships/tags" Target="../tags/tag143.xml"/><Relationship Id="rId144" Type="http://schemas.openxmlformats.org/officeDocument/2006/relationships/tags" Target="../tags/tag142.xml"/><Relationship Id="rId143" Type="http://schemas.openxmlformats.org/officeDocument/2006/relationships/tags" Target="../tags/tag141.xml"/><Relationship Id="rId142" Type="http://schemas.openxmlformats.org/officeDocument/2006/relationships/tags" Target="../tags/tag140.xml"/><Relationship Id="rId141" Type="http://schemas.openxmlformats.org/officeDocument/2006/relationships/tags" Target="../tags/tag139.xml"/><Relationship Id="rId140" Type="http://schemas.openxmlformats.org/officeDocument/2006/relationships/tags" Target="../tags/tag138.xml"/><Relationship Id="rId14" Type="http://schemas.openxmlformats.org/officeDocument/2006/relationships/tags" Target="../tags/tag12.xml"/><Relationship Id="rId139" Type="http://schemas.openxmlformats.org/officeDocument/2006/relationships/tags" Target="../tags/tag137.xml"/><Relationship Id="rId138" Type="http://schemas.openxmlformats.org/officeDocument/2006/relationships/tags" Target="../tags/tag136.xml"/><Relationship Id="rId137" Type="http://schemas.openxmlformats.org/officeDocument/2006/relationships/tags" Target="../tags/tag135.xml"/><Relationship Id="rId136" Type="http://schemas.openxmlformats.org/officeDocument/2006/relationships/tags" Target="../tags/tag134.xml"/><Relationship Id="rId135" Type="http://schemas.openxmlformats.org/officeDocument/2006/relationships/tags" Target="../tags/tag133.xml"/><Relationship Id="rId134" Type="http://schemas.openxmlformats.org/officeDocument/2006/relationships/tags" Target="../tags/tag132.xml"/><Relationship Id="rId133" Type="http://schemas.openxmlformats.org/officeDocument/2006/relationships/tags" Target="../tags/tag131.xml"/><Relationship Id="rId132" Type="http://schemas.openxmlformats.org/officeDocument/2006/relationships/tags" Target="../tags/tag130.xml"/><Relationship Id="rId131" Type="http://schemas.openxmlformats.org/officeDocument/2006/relationships/tags" Target="../tags/tag129.xml"/><Relationship Id="rId130" Type="http://schemas.openxmlformats.org/officeDocument/2006/relationships/tags" Target="../tags/tag128.xml"/><Relationship Id="rId13" Type="http://schemas.openxmlformats.org/officeDocument/2006/relationships/tags" Target="../tags/tag11.xml"/><Relationship Id="rId129" Type="http://schemas.openxmlformats.org/officeDocument/2006/relationships/tags" Target="../tags/tag127.xml"/><Relationship Id="rId128" Type="http://schemas.openxmlformats.org/officeDocument/2006/relationships/tags" Target="../tags/tag126.xml"/><Relationship Id="rId127" Type="http://schemas.openxmlformats.org/officeDocument/2006/relationships/tags" Target="../tags/tag125.xml"/><Relationship Id="rId126" Type="http://schemas.openxmlformats.org/officeDocument/2006/relationships/tags" Target="../tags/tag124.xml"/><Relationship Id="rId125" Type="http://schemas.openxmlformats.org/officeDocument/2006/relationships/tags" Target="../tags/tag123.xml"/><Relationship Id="rId124" Type="http://schemas.openxmlformats.org/officeDocument/2006/relationships/tags" Target="../tags/tag122.xml"/><Relationship Id="rId123" Type="http://schemas.openxmlformats.org/officeDocument/2006/relationships/tags" Target="../tags/tag121.xml"/><Relationship Id="rId122" Type="http://schemas.openxmlformats.org/officeDocument/2006/relationships/tags" Target="../tags/tag120.xml"/><Relationship Id="rId121" Type="http://schemas.openxmlformats.org/officeDocument/2006/relationships/tags" Target="../tags/tag119.xml"/><Relationship Id="rId120" Type="http://schemas.openxmlformats.org/officeDocument/2006/relationships/tags" Target="../tags/tag118.xml"/><Relationship Id="rId12" Type="http://schemas.openxmlformats.org/officeDocument/2006/relationships/tags" Target="../tags/tag10.xml"/><Relationship Id="rId119" Type="http://schemas.openxmlformats.org/officeDocument/2006/relationships/tags" Target="../tags/tag117.xml"/><Relationship Id="rId118" Type="http://schemas.openxmlformats.org/officeDocument/2006/relationships/tags" Target="../tags/tag116.xml"/><Relationship Id="rId117" Type="http://schemas.openxmlformats.org/officeDocument/2006/relationships/tags" Target="../tags/tag115.xml"/><Relationship Id="rId116" Type="http://schemas.openxmlformats.org/officeDocument/2006/relationships/tags" Target="../tags/tag114.xml"/><Relationship Id="rId115" Type="http://schemas.openxmlformats.org/officeDocument/2006/relationships/tags" Target="../tags/tag113.xml"/><Relationship Id="rId114" Type="http://schemas.openxmlformats.org/officeDocument/2006/relationships/tags" Target="../tags/tag112.xml"/><Relationship Id="rId113" Type="http://schemas.openxmlformats.org/officeDocument/2006/relationships/tags" Target="../tags/tag111.xml"/><Relationship Id="rId112" Type="http://schemas.openxmlformats.org/officeDocument/2006/relationships/tags" Target="../tags/tag110.xml"/><Relationship Id="rId111" Type="http://schemas.openxmlformats.org/officeDocument/2006/relationships/tags" Target="../tags/tag109.xml"/><Relationship Id="rId110" Type="http://schemas.openxmlformats.org/officeDocument/2006/relationships/tags" Target="../tags/tag108.xml"/><Relationship Id="rId11" Type="http://schemas.openxmlformats.org/officeDocument/2006/relationships/tags" Target="../tags/tag9.xml"/><Relationship Id="rId109" Type="http://schemas.openxmlformats.org/officeDocument/2006/relationships/tags" Target="../tags/tag107.xml"/><Relationship Id="rId108" Type="http://schemas.openxmlformats.org/officeDocument/2006/relationships/tags" Target="../tags/tag106.xml"/><Relationship Id="rId107" Type="http://schemas.openxmlformats.org/officeDocument/2006/relationships/tags" Target="../tags/tag105.xml"/><Relationship Id="rId106" Type="http://schemas.openxmlformats.org/officeDocument/2006/relationships/tags" Target="../tags/tag104.xml"/><Relationship Id="rId105" Type="http://schemas.openxmlformats.org/officeDocument/2006/relationships/tags" Target="../tags/tag103.xml"/><Relationship Id="rId104" Type="http://schemas.openxmlformats.org/officeDocument/2006/relationships/tags" Target="../tags/tag102.xml"/><Relationship Id="rId103" Type="http://schemas.openxmlformats.org/officeDocument/2006/relationships/tags" Target="../tags/tag101.xml"/><Relationship Id="rId102" Type="http://schemas.openxmlformats.org/officeDocument/2006/relationships/tags" Target="../tags/tag100.xml"/><Relationship Id="rId101" Type="http://schemas.openxmlformats.org/officeDocument/2006/relationships/tags" Target="../tags/tag99.xml"/><Relationship Id="rId100" Type="http://schemas.openxmlformats.org/officeDocument/2006/relationships/tags" Target="../tags/tag98.xml"/><Relationship Id="rId10" Type="http://schemas.openxmlformats.org/officeDocument/2006/relationships/tags" Target="../tags/tag8.xml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0.png"/><Relationship Id="rId1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1.png"/><Relationship Id="rId1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2.png"/><Relationship Id="rId1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3.png"/><Relationship Id="rId1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4.png"/><Relationship Id="rId1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5.png"/><Relationship Id="rId1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4.jpe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image" Target="../media/image26.jpeg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5.jpe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5.jpe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8.jpeg"/><Relationship Id="rId2" Type="http://schemas.openxmlformats.org/officeDocument/2006/relationships/image" Target="../media/image6.png"/><Relationship Id="rId1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9.jpeg"/><Relationship Id="rId2" Type="http://schemas.openxmlformats.org/officeDocument/2006/relationships/image" Target="../media/image6.png"/><Relationship Id="rId1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 rot="1200487">
            <a:off x="9143943" y="4402314"/>
            <a:ext cx="4008491" cy="2971760"/>
            <a:chOff x="-1749624" y="571905"/>
            <a:chExt cx="6241492" cy="4814865"/>
          </a:xfrm>
        </p:grpSpPr>
        <p:sp>
          <p:nvSpPr>
            <p:cNvPr id="14" name="六边形 13"/>
            <p:cNvSpPr/>
            <p:nvPr/>
          </p:nvSpPr>
          <p:spPr>
            <a:xfrm rot="2981641">
              <a:off x="-1866004" y="3815597"/>
              <a:ext cx="1687553" cy="1454793"/>
            </a:xfrm>
            <a:prstGeom prst="hexagon">
              <a:avLst/>
            </a:prstGeom>
            <a:noFill/>
            <a:ln w="2857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六边形 14"/>
            <p:cNvSpPr/>
            <p:nvPr/>
          </p:nvSpPr>
          <p:spPr>
            <a:xfrm rot="2981641">
              <a:off x="-767664" y="1553181"/>
              <a:ext cx="3284752" cy="2831690"/>
            </a:xfrm>
            <a:prstGeom prst="hexagon">
              <a:avLst/>
            </a:prstGeom>
            <a:noFill/>
            <a:ln w="2857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六边形 15"/>
            <p:cNvSpPr/>
            <p:nvPr/>
          </p:nvSpPr>
          <p:spPr>
            <a:xfrm rot="6184754">
              <a:off x="998995" y="798436"/>
              <a:ext cx="3284752" cy="2831690"/>
            </a:xfrm>
            <a:prstGeom prst="hexagon">
              <a:avLst/>
            </a:prstGeom>
            <a:noFill/>
            <a:ln w="2857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六边形 16"/>
            <p:cNvSpPr/>
            <p:nvPr/>
          </p:nvSpPr>
          <p:spPr>
            <a:xfrm rot="2981641">
              <a:off x="2062097" y="3966502"/>
              <a:ext cx="828668" cy="714370"/>
            </a:xfrm>
            <a:prstGeom prst="hexagon">
              <a:avLst/>
            </a:prstGeom>
            <a:noFill/>
            <a:ln w="2857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六边形 17"/>
            <p:cNvSpPr/>
            <p:nvPr/>
          </p:nvSpPr>
          <p:spPr>
            <a:xfrm rot="2981641">
              <a:off x="4022512" y="3239285"/>
              <a:ext cx="504123" cy="434589"/>
            </a:xfrm>
            <a:prstGeom prst="hexagon">
              <a:avLst/>
            </a:prstGeom>
            <a:noFill/>
            <a:ln w="2857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59" name="组合 58"/>
          <p:cNvGrpSpPr/>
          <p:nvPr/>
        </p:nvGrpSpPr>
        <p:grpSpPr>
          <a:xfrm>
            <a:off x="2163801" y="1497859"/>
            <a:ext cx="9439658" cy="4371496"/>
            <a:chOff x="6928427" y="1497858"/>
            <a:chExt cx="4425317" cy="3799969"/>
          </a:xfrm>
        </p:grpSpPr>
        <p:sp>
          <p:nvSpPr>
            <p:cNvPr id="23" name="矩形 22"/>
            <p:cNvSpPr/>
            <p:nvPr/>
          </p:nvSpPr>
          <p:spPr>
            <a:xfrm rot="5400000">
              <a:off x="5067506" y="3358779"/>
              <a:ext cx="3779998" cy="58155"/>
            </a:xfrm>
            <a:prstGeom prst="rect">
              <a:avLst/>
            </a:prstGeom>
            <a:solidFill>
              <a:srgbClr val="FAFA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 rot="5400000">
              <a:off x="6474865" y="3358779"/>
              <a:ext cx="3779998" cy="58155"/>
            </a:xfrm>
            <a:prstGeom prst="rect">
              <a:avLst/>
            </a:prstGeom>
            <a:solidFill>
              <a:srgbClr val="FAFA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 rot="5400000">
              <a:off x="7940383" y="3358781"/>
              <a:ext cx="3779999" cy="58155"/>
            </a:xfrm>
            <a:prstGeom prst="rect">
              <a:avLst/>
            </a:prstGeom>
            <a:solidFill>
              <a:srgbClr val="FAFA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>
              <a:off x="6986584" y="2816462"/>
              <a:ext cx="1349204" cy="1262791"/>
            </a:xfrm>
            <a:prstGeom prst="rect">
              <a:avLst/>
            </a:prstGeom>
            <a:solidFill>
              <a:schemeClr val="bg1">
                <a:alpha val="74902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28" name="矩形 27"/>
            <p:cNvSpPr/>
            <p:nvPr/>
          </p:nvSpPr>
          <p:spPr>
            <a:xfrm>
              <a:off x="8393944" y="1508091"/>
              <a:ext cx="1407360" cy="1252558"/>
            </a:xfrm>
            <a:prstGeom prst="rect">
              <a:avLst/>
            </a:prstGeom>
            <a:solidFill>
              <a:schemeClr val="accent1">
                <a:alpha val="6902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9875848" y="4109827"/>
              <a:ext cx="1477896" cy="1188000"/>
            </a:xfrm>
            <a:prstGeom prst="rect">
              <a:avLst/>
            </a:prstGeom>
            <a:solidFill>
              <a:schemeClr val="accent1">
                <a:alpha val="6902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</p:grpSp>
      <p:sp>
        <p:nvSpPr>
          <p:cNvPr id="35" name="矩形 34"/>
          <p:cNvSpPr/>
          <p:nvPr/>
        </p:nvSpPr>
        <p:spPr>
          <a:xfrm>
            <a:off x="11375833" y="4050774"/>
            <a:ext cx="863438" cy="52197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-26035" y="1535430"/>
            <a:ext cx="8781415" cy="266827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cs typeface="+mn-ea"/>
              <a:sym typeface="+mn-lt"/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-1746926" y="4931740"/>
            <a:ext cx="4008491" cy="2971760"/>
            <a:chOff x="-1749624" y="571905"/>
            <a:chExt cx="6241492" cy="4814865"/>
          </a:xfrm>
        </p:grpSpPr>
        <p:sp>
          <p:nvSpPr>
            <p:cNvPr id="38" name="六边形 37"/>
            <p:cNvSpPr/>
            <p:nvPr/>
          </p:nvSpPr>
          <p:spPr>
            <a:xfrm rot="2981641">
              <a:off x="-1866004" y="3815597"/>
              <a:ext cx="1687553" cy="1454793"/>
            </a:xfrm>
            <a:prstGeom prst="hexagon">
              <a:avLst/>
            </a:prstGeom>
            <a:noFill/>
            <a:ln w="2857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9" name="六边形 38"/>
            <p:cNvSpPr/>
            <p:nvPr/>
          </p:nvSpPr>
          <p:spPr>
            <a:xfrm rot="2981641">
              <a:off x="-767664" y="1553181"/>
              <a:ext cx="3284752" cy="2831690"/>
            </a:xfrm>
            <a:prstGeom prst="hexagon">
              <a:avLst/>
            </a:prstGeom>
            <a:noFill/>
            <a:ln w="2857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0" name="六边形 39"/>
            <p:cNvSpPr/>
            <p:nvPr/>
          </p:nvSpPr>
          <p:spPr>
            <a:xfrm rot="6184754">
              <a:off x="998995" y="798436"/>
              <a:ext cx="3284752" cy="2831690"/>
            </a:xfrm>
            <a:prstGeom prst="hexagon">
              <a:avLst/>
            </a:prstGeom>
            <a:noFill/>
            <a:ln w="2857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1" name="六边形 40"/>
            <p:cNvSpPr/>
            <p:nvPr/>
          </p:nvSpPr>
          <p:spPr>
            <a:xfrm rot="2981641">
              <a:off x="2062097" y="3966502"/>
              <a:ext cx="828668" cy="714370"/>
            </a:xfrm>
            <a:prstGeom prst="hexagon">
              <a:avLst/>
            </a:prstGeom>
            <a:noFill/>
            <a:ln w="2857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2" name="六边形 41"/>
            <p:cNvSpPr/>
            <p:nvPr/>
          </p:nvSpPr>
          <p:spPr>
            <a:xfrm rot="2981641">
              <a:off x="4022512" y="3239285"/>
              <a:ext cx="504123" cy="434589"/>
            </a:xfrm>
            <a:prstGeom prst="hexagon">
              <a:avLst/>
            </a:prstGeom>
            <a:noFill/>
            <a:ln w="2857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43" name="文本框 42"/>
          <p:cNvSpPr txBox="1"/>
          <p:nvPr/>
        </p:nvSpPr>
        <p:spPr>
          <a:xfrm>
            <a:off x="74295" y="2485390"/>
            <a:ext cx="789559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网络文学大数据分析系统</a:t>
            </a:r>
            <a:endParaRPr lang="zh-CN" altLang="en-US" sz="4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4" name="直接连接符 43"/>
          <p:cNvCxnSpPr/>
          <p:nvPr/>
        </p:nvCxnSpPr>
        <p:spPr>
          <a:xfrm flipV="1">
            <a:off x="0" y="4258345"/>
            <a:ext cx="5579224" cy="1899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57" name="组合 56"/>
          <p:cNvGrpSpPr/>
          <p:nvPr/>
        </p:nvGrpSpPr>
        <p:grpSpPr>
          <a:xfrm>
            <a:off x="2678632" y="177632"/>
            <a:ext cx="6834736" cy="1101103"/>
            <a:chOff x="2192175" y="205949"/>
            <a:chExt cx="6834736" cy="1101103"/>
          </a:xfrm>
        </p:grpSpPr>
        <p:sp>
          <p:nvSpPr>
            <p:cNvPr id="50" name="椭圆 49"/>
            <p:cNvSpPr/>
            <p:nvPr/>
          </p:nvSpPr>
          <p:spPr bwMode="auto">
            <a:xfrm>
              <a:off x="2192175" y="205949"/>
              <a:ext cx="1101102" cy="1101103"/>
            </a:xfrm>
            <a:prstGeom prst="ellipse">
              <a:avLst/>
            </a:prstGeom>
            <a:blipFill>
              <a:blip r:embed="rId1" cstate="print"/>
              <a:stretch>
                <a:fillRect/>
              </a:stretch>
            </a:blipFill>
            <a:ln w="15875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/>
                  </a:gs>
                </a:gsLst>
                <a:lin ang="8400000" scaled="0"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pic>
          <p:nvPicPr>
            <p:cNvPr id="54" name="Picture 2" descr="C:\Users\Administrator\Desktop\7-14012923433M39.png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347"/>
            <a:stretch>
              <a:fillRect/>
            </a:stretch>
          </p:blipFill>
          <p:spPr bwMode="auto">
            <a:xfrm>
              <a:off x="3293277" y="323359"/>
              <a:ext cx="3232794" cy="86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文本框 54"/>
            <p:cNvSpPr txBox="1"/>
            <p:nvPr/>
          </p:nvSpPr>
          <p:spPr>
            <a:xfrm>
              <a:off x="6814157" y="371760"/>
              <a:ext cx="2212754" cy="7683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2800" b="1" dirty="0">
                  <a:solidFill>
                    <a:srgbClr val="14348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四川华迪</a:t>
              </a:r>
              <a:endParaRPr lang="en-US" altLang="zh-CN" sz="2800" b="1" dirty="0">
                <a:solidFill>
                  <a:srgbClr val="14348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1600" b="1" dirty="0">
                  <a:solidFill>
                    <a:srgbClr val="14348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Hwadee</a:t>
              </a:r>
              <a:endParaRPr lang="zh-CN" altLang="en-US" sz="1200" b="1" dirty="0">
                <a:solidFill>
                  <a:srgbClr val="14348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6454918" y="330002"/>
              <a:ext cx="502587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400" dirty="0">
                  <a:solidFill>
                    <a:srgbClr val="14348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||</a:t>
              </a:r>
              <a:endParaRPr lang="zh-CN" altLang="en-US" sz="4400" dirty="0">
                <a:solidFill>
                  <a:srgbClr val="14348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8716361" y="4708889"/>
            <a:ext cx="262098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华迪大数据方向实训</a:t>
            </a:r>
            <a:endParaRPr 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第四小组项目展示</a:t>
            </a:r>
            <a:endParaRPr 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2020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29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</a:t>
            </a: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0" y="206691"/>
            <a:ext cx="12192000" cy="729842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4" name="校徽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248925" y="301612"/>
            <a:ext cx="506666" cy="540000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3095686" y="1243006"/>
            <a:ext cx="7826314" cy="7298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4827905" y="1298575"/>
            <a:ext cx="589978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团队成员</a:t>
            </a:r>
            <a:endParaRPr lang="zh-CN" altLang="en-US" sz="4000" dirty="0"/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6959" y="1245144"/>
            <a:ext cx="871921" cy="753980"/>
          </a:xfrm>
          <a:prstGeom prst="rect">
            <a:avLst/>
          </a:prstGeom>
          <a:ln>
            <a:solidFill>
              <a:srgbClr val="4472C4"/>
            </a:solidFill>
          </a:ln>
        </p:spPr>
      </p:pic>
      <p:sp>
        <p:nvSpPr>
          <p:cNvPr id="3" name="文本框 2"/>
          <p:cNvSpPr txBox="1"/>
          <p:nvPr/>
        </p:nvSpPr>
        <p:spPr>
          <a:xfrm>
            <a:off x="901502" y="345833"/>
            <a:ext cx="4597352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二、团队成员介绍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2011045" y="2565400"/>
            <a:ext cx="8807450" cy="2953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zh-CN" sz="2400" b="1" dirty="0">
                <a:solidFill>
                  <a:srgbClr val="4472C4"/>
                </a:solidFill>
              </a:rPr>
              <a:t>李明霞   项目成员</a:t>
            </a:r>
            <a:endParaRPr lang="zh-CN" altLang="en-US" sz="2000" dirty="0">
              <a:solidFill>
                <a:srgbClr val="4472C4"/>
              </a:solidFill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4472C4"/>
                </a:solidFill>
              </a:rPr>
              <a:t>需求分析</a:t>
            </a:r>
            <a:endParaRPr lang="zh-CN" altLang="en-US" sz="2000" dirty="0">
              <a:solidFill>
                <a:srgbClr val="4472C4"/>
              </a:solidFill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4472C4"/>
                </a:solidFill>
              </a:rPr>
              <a:t>数据爬取、过滤代码编写</a:t>
            </a:r>
            <a:endParaRPr lang="zh-CN" altLang="en-US" sz="2000" dirty="0">
              <a:solidFill>
                <a:srgbClr val="4472C4"/>
              </a:solidFill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4472C4"/>
                </a:solidFill>
              </a:rPr>
              <a:t>数据爬取任务</a:t>
            </a:r>
            <a:endParaRPr lang="en-US" altLang="zh-CN" sz="2000" dirty="0">
              <a:solidFill>
                <a:srgbClr val="4472C4"/>
              </a:solidFill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4472C4"/>
                </a:solidFill>
              </a:rPr>
              <a:t>建立数据库</a:t>
            </a:r>
            <a:endParaRPr lang="zh-CN" altLang="en-US" sz="2000" dirty="0">
              <a:solidFill>
                <a:srgbClr val="4472C4"/>
              </a:solidFill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4472C4"/>
                </a:solidFill>
              </a:rPr>
              <a:t>前后端交互工作</a:t>
            </a:r>
            <a:endParaRPr lang="en-US" altLang="zh-CN" dirty="0"/>
          </a:p>
        </p:txBody>
      </p:sp>
      <p:pic>
        <p:nvPicPr>
          <p:cNvPr id="7" name="图片 6" descr="55099441280B49600E9AB0F908DD42CC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6360" y="2446655"/>
            <a:ext cx="2453640" cy="327279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0" y="206691"/>
            <a:ext cx="12192000" cy="729842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4" name="校徽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248925" y="301612"/>
            <a:ext cx="506666" cy="540000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3095686" y="1243006"/>
            <a:ext cx="7826314" cy="7298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4827905" y="1298575"/>
            <a:ext cx="589978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团队成员</a:t>
            </a:r>
            <a:endParaRPr lang="zh-CN" altLang="en-US" sz="4000" dirty="0"/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6959" y="1245144"/>
            <a:ext cx="871921" cy="753980"/>
          </a:xfrm>
          <a:prstGeom prst="rect">
            <a:avLst/>
          </a:prstGeom>
          <a:ln>
            <a:solidFill>
              <a:srgbClr val="4472C4"/>
            </a:solidFill>
          </a:ln>
        </p:spPr>
      </p:pic>
      <p:sp>
        <p:nvSpPr>
          <p:cNvPr id="3" name="文本框 2"/>
          <p:cNvSpPr txBox="1"/>
          <p:nvPr/>
        </p:nvSpPr>
        <p:spPr>
          <a:xfrm>
            <a:off x="901502" y="345833"/>
            <a:ext cx="4597352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二、团队成员介绍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2011045" y="2565400"/>
            <a:ext cx="8807450" cy="24917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zh-CN" sz="2400" b="1" dirty="0">
                <a:solidFill>
                  <a:srgbClr val="4472C4"/>
                </a:solidFill>
              </a:rPr>
              <a:t>张婷睿   项目成员</a:t>
            </a:r>
            <a:endParaRPr lang="zh-CN" altLang="en-US" sz="2000" dirty="0">
              <a:solidFill>
                <a:srgbClr val="4472C4"/>
              </a:solidFill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4472C4"/>
                </a:solidFill>
              </a:rPr>
              <a:t>配置管理</a:t>
            </a:r>
            <a:endParaRPr lang="zh-CN" altLang="en-US" sz="2000" dirty="0">
              <a:solidFill>
                <a:srgbClr val="4472C4"/>
              </a:solidFill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4472C4"/>
                </a:solidFill>
              </a:rPr>
              <a:t>数据爬取任务</a:t>
            </a:r>
            <a:endParaRPr lang="en-US" altLang="zh-CN" sz="2000" dirty="0">
              <a:solidFill>
                <a:srgbClr val="4472C4"/>
              </a:solidFill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4472C4"/>
                </a:solidFill>
              </a:rPr>
              <a:t>前端程序编写</a:t>
            </a:r>
            <a:endParaRPr lang="zh-CN" altLang="en-US" sz="2000" dirty="0">
              <a:solidFill>
                <a:srgbClr val="4472C4"/>
              </a:solidFill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4472C4"/>
                </a:solidFill>
              </a:rPr>
              <a:t>数据可视化</a:t>
            </a:r>
            <a:endParaRPr lang="en-US" altLang="zh-CN" dirty="0"/>
          </a:p>
        </p:txBody>
      </p:sp>
      <p:pic>
        <p:nvPicPr>
          <p:cNvPr id="6" name="图片 5" descr="0E82D9388E2DA220196F0AFCC619969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2065" y="2565400"/>
            <a:ext cx="2461260" cy="328295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0" y="206691"/>
            <a:ext cx="12192000" cy="729842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4" name="校徽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248925" y="301612"/>
            <a:ext cx="506666" cy="540000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3095686" y="1243006"/>
            <a:ext cx="7826314" cy="7298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4827905" y="1298575"/>
            <a:ext cx="589978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团队成员</a:t>
            </a:r>
            <a:endParaRPr lang="zh-CN" altLang="en-US" sz="4000" dirty="0"/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6959" y="1245144"/>
            <a:ext cx="871921" cy="753980"/>
          </a:xfrm>
          <a:prstGeom prst="rect">
            <a:avLst/>
          </a:prstGeom>
          <a:ln>
            <a:solidFill>
              <a:srgbClr val="4472C4"/>
            </a:solidFill>
          </a:ln>
        </p:spPr>
      </p:pic>
      <p:sp>
        <p:nvSpPr>
          <p:cNvPr id="3" name="文本框 2"/>
          <p:cNvSpPr txBox="1"/>
          <p:nvPr/>
        </p:nvSpPr>
        <p:spPr>
          <a:xfrm>
            <a:off x="901502" y="345833"/>
            <a:ext cx="4597352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二、团队成员介绍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2011045" y="2565400"/>
            <a:ext cx="8807450" cy="24917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zh-CN" sz="2400" b="1" dirty="0">
                <a:solidFill>
                  <a:srgbClr val="4472C4"/>
                </a:solidFill>
              </a:rPr>
              <a:t>全芷玥   项目成员</a:t>
            </a:r>
            <a:endParaRPr lang="zh-CN" altLang="en-US" sz="2000" dirty="0">
              <a:solidFill>
                <a:srgbClr val="4472C4"/>
              </a:solidFill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4472C4"/>
                </a:solidFill>
              </a:rPr>
              <a:t>数据爬取任务</a:t>
            </a:r>
            <a:endParaRPr lang="zh-CN" altLang="en-US" sz="2000" dirty="0">
              <a:solidFill>
                <a:srgbClr val="4472C4"/>
              </a:solidFill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4472C4"/>
                </a:solidFill>
              </a:rPr>
              <a:t>前端程序编写</a:t>
            </a:r>
            <a:endParaRPr lang="en-US" altLang="zh-CN" sz="2000" dirty="0">
              <a:solidFill>
                <a:srgbClr val="4472C4"/>
              </a:solidFill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4472C4"/>
                </a:solidFill>
              </a:rPr>
              <a:t>数据可视化</a:t>
            </a:r>
            <a:endParaRPr lang="zh-CN" altLang="en-US" sz="2000" dirty="0">
              <a:solidFill>
                <a:srgbClr val="4472C4"/>
              </a:solidFill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4472C4"/>
                </a:solidFill>
              </a:rPr>
              <a:t>系统测试工作</a:t>
            </a:r>
            <a:endParaRPr lang="en-US" altLang="zh-CN" dirty="0"/>
          </a:p>
        </p:txBody>
      </p:sp>
      <p:pic>
        <p:nvPicPr>
          <p:cNvPr id="7" name="图片 6" descr="5D94F1C5EBBA02F981DF244262B5380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5190" y="2693035"/>
            <a:ext cx="3139440" cy="313372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248925" y="301612"/>
            <a:ext cx="2232000" cy="540000"/>
            <a:chOff x="9337505" y="1139149"/>
            <a:chExt cx="2159170" cy="489382"/>
          </a:xfrm>
        </p:grpSpPr>
        <p:pic>
          <p:nvPicPr>
            <p:cNvPr id="13" name="西北工业大学"/>
            <p:cNvPicPr>
              <a:picLocks noChangeAspect="1"/>
            </p:cNvPicPr>
            <p:nvPr/>
          </p:nvPicPr>
          <p:blipFill>
            <a:blip r:embed="rId1" cstate="screen"/>
            <a:stretch>
              <a:fillRect/>
            </a:stretch>
          </p:blipFill>
          <p:spPr>
            <a:xfrm>
              <a:off x="9950548" y="1189374"/>
              <a:ext cx="1546127" cy="388933"/>
            </a:xfrm>
            <a:prstGeom prst="rect">
              <a:avLst/>
            </a:prstGeom>
          </p:spPr>
        </p:pic>
        <p:pic>
          <p:nvPicPr>
            <p:cNvPr id="14" name="校徽"/>
            <p:cNvPicPr>
              <a:picLocks noChangeAspect="1"/>
            </p:cNvPicPr>
            <p:nvPr/>
          </p:nvPicPr>
          <p:blipFill>
            <a:blip r:embed="rId2" cstate="screen"/>
            <a:stretch>
              <a:fillRect/>
            </a:stretch>
          </p:blipFill>
          <p:spPr>
            <a:xfrm>
              <a:off x="9337505" y="1139149"/>
              <a:ext cx="490134" cy="489382"/>
            </a:xfrm>
            <a:prstGeom prst="rect">
              <a:avLst/>
            </a:prstGeom>
          </p:spPr>
        </p:pic>
      </p:grpSp>
      <p:sp>
        <p:nvSpPr>
          <p:cNvPr id="15" name="文本框 14"/>
          <p:cNvSpPr txBox="1"/>
          <p:nvPr/>
        </p:nvSpPr>
        <p:spPr>
          <a:xfrm>
            <a:off x="2701328" y="342253"/>
            <a:ext cx="154612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软件学院</a:t>
            </a:r>
            <a:endParaRPr lang="en-US" altLang="zh-CN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dist"/>
            <a:r>
              <a:rPr lang="en-US" altLang="zh-CN" sz="11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School of software</a:t>
            </a:r>
            <a:endParaRPr lang="zh-CN" altLang="en-US" sz="11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2456261" y="273713"/>
            <a:ext cx="4901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||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2678632" y="177632"/>
            <a:ext cx="6834736" cy="1101103"/>
            <a:chOff x="2192175" y="205949"/>
            <a:chExt cx="6834736" cy="1101103"/>
          </a:xfrm>
        </p:grpSpPr>
        <p:sp>
          <p:nvSpPr>
            <p:cNvPr id="18" name="椭圆 17"/>
            <p:cNvSpPr/>
            <p:nvPr/>
          </p:nvSpPr>
          <p:spPr bwMode="auto">
            <a:xfrm>
              <a:off x="2192175" y="205949"/>
              <a:ext cx="1101102" cy="1101103"/>
            </a:xfrm>
            <a:prstGeom prst="ellipse">
              <a:avLst/>
            </a:prstGeom>
            <a:blipFill>
              <a:blip r:embed="rId3" cstate="print"/>
              <a:stretch>
                <a:fillRect/>
              </a:stretch>
            </a:blipFill>
            <a:ln w="15875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/>
                  </a:gs>
                </a:gsLst>
                <a:lin ang="8400000" scaled="0"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pic>
          <p:nvPicPr>
            <p:cNvPr id="19" name="Picture 2" descr="C:\Users\Administrator\Desktop\7-14012923433M39.png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347"/>
            <a:stretch>
              <a:fillRect/>
            </a:stretch>
          </p:blipFill>
          <p:spPr bwMode="auto">
            <a:xfrm>
              <a:off x="3293277" y="323359"/>
              <a:ext cx="3232794" cy="86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文本框 19"/>
            <p:cNvSpPr txBox="1"/>
            <p:nvPr/>
          </p:nvSpPr>
          <p:spPr>
            <a:xfrm>
              <a:off x="6814157" y="371760"/>
              <a:ext cx="2212754" cy="7067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2800" b="1" dirty="0">
                  <a:solidFill>
                    <a:srgbClr val="14348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四川华迪</a:t>
              </a:r>
              <a:endParaRPr lang="en-US" altLang="zh-CN" sz="2800" b="1" dirty="0">
                <a:solidFill>
                  <a:srgbClr val="14348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1200" b="1" dirty="0">
                  <a:solidFill>
                    <a:srgbClr val="14348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Hwadee</a:t>
              </a:r>
              <a:endParaRPr lang="en-US" altLang="zh-CN" sz="1200" b="1" dirty="0">
                <a:solidFill>
                  <a:srgbClr val="14348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6454918" y="330002"/>
              <a:ext cx="502587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400" dirty="0">
                  <a:solidFill>
                    <a:srgbClr val="14348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||</a:t>
              </a:r>
              <a:endParaRPr lang="zh-CN" altLang="en-US" sz="4400" dirty="0">
                <a:solidFill>
                  <a:srgbClr val="14348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0" y="1903313"/>
            <a:ext cx="12192000" cy="3851061"/>
            <a:chOff x="0" y="1634865"/>
            <a:chExt cx="12192000" cy="3851061"/>
          </a:xfrm>
        </p:grpSpPr>
        <p:grpSp>
          <p:nvGrpSpPr>
            <p:cNvPr id="415" name="组合 414"/>
            <p:cNvGrpSpPr/>
            <p:nvPr/>
          </p:nvGrpSpPr>
          <p:grpSpPr>
            <a:xfrm>
              <a:off x="5316475" y="1634865"/>
              <a:ext cx="6875525" cy="3851061"/>
              <a:chOff x="5316475" y="1599082"/>
              <a:chExt cx="6875525" cy="3851061"/>
            </a:xfrm>
          </p:grpSpPr>
          <p:sp>
            <p:nvSpPr>
              <p:cNvPr id="416" name="矩形 24"/>
              <p:cNvSpPr/>
              <p:nvPr/>
            </p:nvSpPr>
            <p:spPr>
              <a:xfrm>
                <a:off x="5316475" y="1599082"/>
                <a:ext cx="6875525" cy="3851061"/>
              </a:xfrm>
              <a:custGeom>
                <a:avLst/>
                <a:gdLst>
                  <a:gd name="connsiteX0" fmla="*/ 0 w 6819798"/>
                  <a:gd name="connsiteY0" fmla="*/ 0 h 3851061"/>
                  <a:gd name="connsiteX1" fmla="*/ 6819798 w 6819798"/>
                  <a:gd name="connsiteY1" fmla="*/ 0 h 3851061"/>
                  <a:gd name="connsiteX2" fmla="*/ 6819798 w 6819798"/>
                  <a:gd name="connsiteY2" fmla="*/ 3851061 h 3851061"/>
                  <a:gd name="connsiteX3" fmla="*/ 0 w 6819798"/>
                  <a:gd name="connsiteY3" fmla="*/ 3851061 h 3851061"/>
                  <a:gd name="connsiteX4" fmla="*/ 0 w 6819798"/>
                  <a:gd name="connsiteY4" fmla="*/ 0 h 3851061"/>
                  <a:gd name="connsiteX0-1" fmla="*/ 1409700 w 6819798"/>
                  <a:gd name="connsiteY0-2" fmla="*/ 0 h 3851061"/>
                  <a:gd name="connsiteX1-3" fmla="*/ 6819798 w 6819798"/>
                  <a:gd name="connsiteY1-4" fmla="*/ 0 h 3851061"/>
                  <a:gd name="connsiteX2-5" fmla="*/ 6819798 w 6819798"/>
                  <a:gd name="connsiteY2-6" fmla="*/ 3851061 h 3851061"/>
                  <a:gd name="connsiteX3-7" fmla="*/ 0 w 6819798"/>
                  <a:gd name="connsiteY3-8" fmla="*/ 3851061 h 3851061"/>
                  <a:gd name="connsiteX4-9" fmla="*/ 1409700 w 6819798"/>
                  <a:gd name="connsiteY4-10" fmla="*/ 0 h 3851061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6819798" h="3851061">
                    <a:moveTo>
                      <a:pt x="1409700" y="0"/>
                    </a:moveTo>
                    <a:lnTo>
                      <a:pt x="6819798" y="0"/>
                    </a:lnTo>
                    <a:lnTo>
                      <a:pt x="6819798" y="3851061"/>
                    </a:lnTo>
                    <a:lnTo>
                      <a:pt x="0" y="3851061"/>
                    </a:lnTo>
                    <a:lnTo>
                      <a:pt x="140970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421" name="平行四边形 420"/>
              <p:cNvSpPr/>
              <p:nvPr/>
            </p:nvSpPr>
            <p:spPr>
              <a:xfrm>
                <a:off x="8180650" y="4702018"/>
                <a:ext cx="1120451" cy="371765"/>
              </a:xfrm>
              <a:prstGeom prst="parallelogram">
                <a:avLst>
                  <a:gd name="adj" fmla="val 37346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1045C9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工作踏实</a:t>
                </a:r>
                <a:endParaRPr kumimoji="0" lang="zh-CN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1045C9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422" name="平行四边形 421"/>
              <p:cNvSpPr/>
              <p:nvPr/>
            </p:nvSpPr>
            <p:spPr>
              <a:xfrm>
                <a:off x="9267850" y="4702018"/>
                <a:ext cx="1120451" cy="371765"/>
              </a:xfrm>
              <a:prstGeom prst="parallelogram">
                <a:avLst>
                  <a:gd name="adj" fmla="val 37346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1045C9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作风朴实</a:t>
                </a:r>
                <a:endParaRPr kumimoji="0" lang="zh-CN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1045C9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423" name="平行四边形 422"/>
              <p:cNvSpPr/>
              <p:nvPr/>
            </p:nvSpPr>
            <p:spPr>
              <a:xfrm>
                <a:off x="10347970" y="4702018"/>
                <a:ext cx="1120451" cy="371765"/>
              </a:xfrm>
              <a:prstGeom prst="parallelogram">
                <a:avLst>
                  <a:gd name="adj" fmla="val 37346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1045C9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开拓创新</a:t>
                </a:r>
                <a:endParaRPr kumimoji="0" lang="zh-CN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1045C9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p:grpSp>
        <p:sp>
          <p:nvSpPr>
            <p:cNvPr id="3" name="文本框 2"/>
            <p:cNvSpPr txBox="1"/>
            <p:nvPr/>
          </p:nvSpPr>
          <p:spPr>
            <a:xfrm>
              <a:off x="7080250" y="2960745"/>
              <a:ext cx="5000625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三、项目完成与进度安排情况</a:t>
              </a:r>
              <a:endPara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928348"/>
              <a:ext cx="7219297" cy="3367607"/>
            </a:xfrm>
            <a:prstGeom prst="rect">
              <a:avLst/>
            </a:prstGeom>
            <a:ln>
              <a:solidFill>
                <a:srgbClr val="4472C4"/>
              </a:solidFill>
            </a:ln>
          </p:spPr>
        </p:pic>
        <p:sp>
          <p:nvSpPr>
            <p:cNvPr id="26" name="直角三角形 25"/>
            <p:cNvSpPr/>
            <p:nvPr/>
          </p:nvSpPr>
          <p:spPr>
            <a:xfrm rot="16200000">
              <a:off x="4841641" y="2902189"/>
              <a:ext cx="3506509" cy="1281023"/>
            </a:xfrm>
            <a:prstGeom prst="rtTriangle">
              <a:avLst/>
            </a:prstGeom>
            <a:solidFill>
              <a:srgbClr val="4472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平行四边形 26"/>
            <p:cNvSpPr/>
            <p:nvPr/>
          </p:nvSpPr>
          <p:spPr>
            <a:xfrm>
              <a:off x="7107610" y="4737801"/>
              <a:ext cx="1120451" cy="371765"/>
            </a:xfrm>
            <a:prstGeom prst="parallelogram">
              <a:avLst>
                <a:gd name="adj" fmla="val 37346"/>
              </a:avLst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1045C9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基础扎实</a:t>
              </a:r>
              <a:endPara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1045C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0" y="273713"/>
            <a:ext cx="12192000" cy="729842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校徽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253445" y="368636"/>
            <a:ext cx="506666" cy="54000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-411177" y="453061"/>
            <a:ext cx="5384532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四、项目完成与进度安排情况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折线段"/>
          <p:cNvSpPr/>
          <p:nvPr/>
        </p:nvSpPr>
        <p:spPr>
          <a:xfrm>
            <a:off x="0" y="1177871"/>
            <a:ext cx="12096925" cy="5550644"/>
          </a:xfrm>
          <a:custGeom>
            <a:avLst/>
            <a:gdLst>
              <a:gd name="connsiteX0" fmla="*/ 0 w 8665028"/>
              <a:gd name="connsiteY0" fmla="*/ 4528457 h 4528457"/>
              <a:gd name="connsiteX1" fmla="*/ 2046514 w 8665028"/>
              <a:gd name="connsiteY1" fmla="*/ 2569028 h 4528457"/>
              <a:gd name="connsiteX2" fmla="*/ 3352800 w 8665028"/>
              <a:gd name="connsiteY2" fmla="*/ 2989943 h 4528457"/>
              <a:gd name="connsiteX3" fmla="*/ 4862286 w 8665028"/>
              <a:gd name="connsiteY3" fmla="*/ 972457 h 4528457"/>
              <a:gd name="connsiteX4" fmla="*/ 6720114 w 8665028"/>
              <a:gd name="connsiteY4" fmla="*/ 1596571 h 4528457"/>
              <a:gd name="connsiteX5" fmla="*/ 8665028 w 8665028"/>
              <a:gd name="connsiteY5" fmla="*/ 0 h 4528457"/>
              <a:gd name="connsiteX0-1" fmla="*/ 0 w 8665028"/>
              <a:gd name="connsiteY0-2" fmla="*/ 4528457 h 4528457"/>
              <a:gd name="connsiteX1-3" fmla="*/ 2046514 w 8665028"/>
              <a:gd name="connsiteY1-4" fmla="*/ 2569028 h 4528457"/>
              <a:gd name="connsiteX2-5" fmla="*/ 3990291 w 8665028"/>
              <a:gd name="connsiteY2-6" fmla="*/ 3003947 h 4528457"/>
              <a:gd name="connsiteX3-7" fmla="*/ 4862286 w 8665028"/>
              <a:gd name="connsiteY3-8" fmla="*/ 972457 h 4528457"/>
              <a:gd name="connsiteX4-9" fmla="*/ 6720114 w 8665028"/>
              <a:gd name="connsiteY4-10" fmla="*/ 1596571 h 4528457"/>
              <a:gd name="connsiteX5-11" fmla="*/ 8665028 w 8665028"/>
              <a:gd name="connsiteY5-12" fmla="*/ 0 h 4528457"/>
              <a:gd name="connsiteX0-13" fmla="*/ 0 w 8665028"/>
              <a:gd name="connsiteY0-14" fmla="*/ 4528457 h 4528457"/>
              <a:gd name="connsiteX1-15" fmla="*/ 2046514 w 8665028"/>
              <a:gd name="connsiteY1-16" fmla="*/ 2569028 h 4528457"/>
              <a:gd name="connsiteX2-17" fmla="*/ 3990291 w 8665028"/>
              <a:gd name="connsiteY2-18" fmla="*/ 3003947 h 4528457"/>
              <a:gd name="connsiteX3-19" fmla="*/ 4873388 w 8665028"/>
              <a:gd name="connsiteY3-20" fmla="*/ 1275917 h 4528457"/>
              <a:gd name="connsiteX4-21" fmla="*/ 6720114 w 8665028"/>
              <a:gd name="connsiteY4-22" fmla="*/ 1596571 h 4528457"/>
              <a:gd name="connsiteX5-23" fmla="*/ 8665028 w 8665028"/>
              <a:gd name="connsiteY5-24" fmla="*/ 0 h 4528457"/>
              <a:gd name="connsiteX0-25" fmla="*/ 0 w 8665028"/>
              <a:gd name="connsiteY0-26" fmla="*/ 4528457 h 4528457"/>
              <a:gd name="connsiteX1-27" fmla="*/ 2046514 w 8665028"/>
              <a:gd name="connsiteY1-28" fmla="*/ 2569028 h 4528457"/>
              <a:gd name="connsiteX2-29" fmla="*/ 3901479 w 8665028"/>
              <a:gd name="connsiteY2-30" fmla="*/ 2890149 h 4528457"/>
              <a:gd name="connsiteX3-31" fmla="*/ 4873388 w 8665028"/>
              <a:gd name="connsiteY3-32" fmla="*/ 1275917 h 4528457"/>
              <a:gd name="connsiteX4-33" fmla="*/ 6720114 w 8665028"/>
              <a:gd name="connsiteY4-34" fmla="*/ 1596571 h 4528457"/>
              <a:gd name="connsiteX5-35" fmla="*/ 8665028 w 8665028"/>
              <a:gd name="connsiteY5-36" fmla="*/ 0 h 4528457"/>
              <a:gd name="connsiteX0-37" fmla="*/ 0 w 8665028"/>
              <a:gd name="connsiteY0-38" fmla="*/ 4528457 h 4528457"/>
              <a:gd name="connsiteX1-39" fmla="*/ 1773604 w 8665028"/>
              <a:gd name="connsiteY1-40" fmla="*/ 2662279 h 4528457"/>
              <a:gd name="connsiteX2-41" fmla="*/ 3901479 w 8665028"/>
              <a:gd name="connsiteY2-42" fmla="*/ 2890149 h 4528457"/>
              <a:gd name="connsiteX3-43" fmla="*/ 4873388 w 8665028"/>
              <a:gd name="connsiteY3-44" fmla="*/ 1275917 h 4528457"/>
              <a:gd name="connsiteX4-45" fmla="*/ 6720114 w 8665028"/>
              <a:gd name="connsiteY4-46" fmla="*/ 1596571 h 4528457"/>
              <a:gd name="connsiteX5-47" fmla="*/ 8665028 w 8665028"/>
              <a:gd name="connsiteY5-48" fmla="*/ 0 h 4528457"/>
              <a:gd name="connsiteX0-49" fmla="*/ 0 w 8665028"/>
              <a:gd name="connsiteY0-50" fmla="*/ 4528457 h 4528457"/>
              <a:gd name="connsiteX1-51" fmla="*/ 1773604 w 8665028"/>
              <a:gd name="connsiteY1-52" fmla="*/ 2662279 h 4528457"/>
              <a:gd name="connsiteX2-53" fmla="*/ 3901479 w 8665028"/>
              <a:gd name="connsiteY2-54" fmla="*/ 2890149 h 4528457"/>
              <a:gd name="connsiteX3-55" fmla="*/ 4873388 w 8665028"/>
              <a:gd name="connsiteY3-56" fmla="*/ 1275917 h 4528457"/>
              <a:gd name="connsiteX4-57" fmla="*/ 6808926 w 8665028"/>
              <a:gd name="connsiteY4-58" fmla="*/ 1659792 h 4528457"/>
              <a:gd name="connsiteX5-59" fmla="*/ 8665028 w 8665028"/>
              <a:gd name="connsiteY5-60" fmla="*/ 0 h 452845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8665028" h="4528457">
                <a:moveTo>
                  <a:pt x="0" y="4528457"/>
                </a:moveTo>
                <a:lnTo>
                  <a:pt x="1773604" y="2662279"/>
                </a:lnTo>
                <a:lnTo>
                  <a:pt x="3901479" y="2890149"/>
                </a:lnTo>
                <a:lnTo>
                  <a:pt x="4873388" y="1275917"/>
                </a:lnTo>
                <a:lnTo>
                  <a:pt x="6808926" y="1659792"/>
                </a:lnTo>
                <a:lnTo>
                  <a:pt x="8665028" y="0"/>
                </a:lnTo>
              </a:path>
            </a:pathLst>
          </a:custGeom>
          <a:noFill/>
          <a:ln w="38100">
            <a:solidFill>
              <a:schemeClr val="accent1"/>
            </a:solidFill>
            <a:tailEnd type="stealth" w="lg" len="lg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8" name="圆形"/>
          <p:cNvSpPr/>
          <p:nvPr/>
        </p:nvSpPr>
        <p:spPr>
          <a:xfrm>
            <a:off x="2318858" y="4221254"/>
            <a:ext cx="432000" cy="4320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00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1</a:t>
            </a:r>
            <a:endParaRPr lang="zh-CN" altLang="en-US" sz="2000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41" name="组合"/>
          <p:cNvGrpSpPr/>
          <p:nvPr/>
        </p:nvGrpSpPr>
        <p:grpSpPr>
          <a:xfrm>
            <a:off x="103823" y="2706548"/>
            <a:ext cx="4048915" cy="1887391"/>
            <a:chOff x="1017554" y="2961563"/>
            <a:chExt cx="4048915" cy="1887391"/>
          </a:xfrm>
        </p:grpSpPr>
        <p:sp>
          <p:nvSpPr>
            <p:cNvPr id="50" name="一大批优秀学生代表学校站上了国内外诸多重要赛事的领奖台"/>
            <p:cNvSpPr txBox="1"/>
            <p:nvPr/>
          </p:nvSpPr>
          <p:spPr>
            <a:xfrm>
              <a:off x="1017554" y="3477989"/>
              <a:ext cx="4048915" cy="137096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p>
              <a:pPr defTabSz="457200">
                <a:lnSpc>
                  <a:spcPct val="130000"/>
                </a:lnSpc>
              </a:pPr>
              <a:r>
                <a:rPr lang="en-US" altLang="zh-CN" sz="160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2020.08.12-2020.08.13 </a:t>
              </a:r>
              <a:r>
                <a:rPr lang="zh-CN" altLang="en-US" sz="160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小组会议确定方向及</a:t>
              </a:r>
              <a:r>
                <a:rPr lang="en-US" altLang="zh-CN" sz="160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15</a:t>
              </a:r>
              <a:r>
                <a:rPr lang="zh-CN" altLang="en-US" sz="160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个需求，完成各需求文档的</a:t>
              </a:r>
              <a:r>
                <a:rPr lang="en-US" altLang="zh-CN" sz="160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alpha</a:t>
              </a:r>
              <a:r>
                <a:rPr lang="zh-CN" altLang="en-US" sz="160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版，需求评审时加入一个需求，完成需求文档的</a:t>
              </a:r>
              <a:r>
                <a:rPr lang="en-US" altLang="zh-CN" sz="160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release</a:t>
              </a:r>
              <a:r>
                <a:rPr lang="zh-CN" altLang="en-US" sz="160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版。</a:t>
              </a:r>
              <a:endParaRPr lang="zh-CN" altLang="en-US" sz="16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1" name="加强教育研究，教学成果丰硕"/>
            <p:cNvSpPr txBox="1"/>
            <p:nvPr/>
          </p:nvSpPr>
          <p:spPr>
            <a:xfrm>
              <a:off x="1017555" y="2961563"/>
              <a:ext cx="3834602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p>
              <a:pPr algn="dist" defTabSz="457200"/>
              <a:r>
                <a:rPr lang="zh-CN" altLang="en-US" sz="2000" b="1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项目策划、需求分析</a:t>
              </a:r>
              <a:endParaRPr lang="zh-CN" altLang="en-US" sz="2000" b="1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cxnSp>
          <p:nvCxnSpPr>
            <p:cNvPr id="52" name="点缀线段"/>
            <p:cNvCxnSpPr/>
            <p:nvPr/>
          </p:nvCxnSpPr>
          <p:spPr>
            <a:xfrm>
              <a:off x="1062194" y="3367296"/>
              <a:ext cx="3789963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组合"/>
          <p:cNvGrpSpPr/>
          <p:nvPr/>
        </p:nvGrpSpPr>
        <p:grpSpPr>
          <a:xfrm>
            <a:off x="4123690" y="5059045"/>
            <a:ext cx="3261995" cy="1539252"/>
            <a:chOff x="1017554" y="2961563"/>
            <a:chExt cx="4938851" cy="1539751"/>
          </a:xfrm>
        </p:grpSpPr>
        <p:sp>
          <p:nvSpPr>
            <p:cNvPr id="75" name="学校在微小卫星、航空航天模型、海洋航行器竞赛、机器人足球、舞蹈机器人、MEMS传感器、数学建模、模拟联合国等方面成绩名列国内高校前茅"/>
            <p:cNvSpPr txBox="1"/>
            <p:nvPr/>
          </p:nvSpPr>
          <p:spPr>
            <a:xfrm>
              <a:off x="1017554" y="3450049"/>
              <a:ext cx="4938851" cy="105126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p>
              <a:pPr defTabSz="457200">
                <a:lnSpc>
                  <a:spcPct val="130000"/>
                </a:lnSpc>
              </a:pPr>
              <a:r>
                <a:rPr lang="en-US" altLang="zh-CN" sz="160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2020.08.14-2020.08.15 </a:t>
              </a:r>
              <a:r>
                <a:rPr lang="zh-CN" altLang="en-US" sz="160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完成系统架构设计、数据库设计、界面原型设计、大数据分析算法设计。</a:t>
              </a:r>
              <a:endParaRPr lang="zh-CN" altLang="en-US" sz="16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76" name="加强教育研究，教学成果丰硕"/>
            <p:cNvSpPr txBox="1"/>
            <p:nvPr/>
          </p:nvSpPr>
          <p:spPr>
            <a:xfrm>
              <a:off x="1017555" y="2961563"/>
              <a:ext cx="3834602" cy="398909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p>
              <a:pPr algn="dist" defTabSz="457200"/>
              <a:r>
                <a:rPr lang="zh-CN" altLang="en-US" sz="2000" b="1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项目设计</a:t>
              </a:r>
              <a:endParaRPr lang="zh-CN" altLang="en-US" sz="2000" b="1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cxnSp>
          <p:nvCxnSpPr>
            <p:cNvPr id="81" name="点缀线段"/>
            <p:cNvCxnSpPr/>
            <p:nvPr/>
          </p:nvCxnSpPr>
          <p:spPr>
            <a:xfrm>
              <a:off x="1062194" y="3367296"/>
              <a:ext cx="3789963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组合"/>
          <p:cNvGrpSpPr/>
          <p:nvPr/>
        </p:nvGrpSpPr>
        <p:grpSpPr>
          <a:xfrm>
            <a:off x="4907280" y="1008380"/>
            <a:ext cx="3663315" cy="1539240"/>
            <a:chOff x="1017554" y="2961563"/>
            <a:chExt cx="5263515" cy="1539240"/>
          </a:xfrm>
        </p:grpSpPr>
        <p:sp>
          <p:nvSpPr>
            <p:cNvPr id="83" name="2016年，学校斩获全国大学生数学建模竞赛一等奖3项；“翱翔系列微小卫星”获第二届中国“互联网+”大学生创新创业大赛全国总冠军，并与“太阳能Wi-Fi无人机”项目同获全国科技工作者创新创业大赛金奖"/>
            <p:cNvSpPr txBox="1"/>
            <p:nvPr/>
          </p:nvSpPr>
          <p:spPr>
            <a:xfrm>
              <a:off x="1017554" y="3449878"/>
              <a:ext cx="5263515" cy="105092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p>
              <a:pPr defTabSz="457200">
                <a:lnSpc>
                  <a:spcPct val="130000"/>
                </a:lnSpc>
              </a:pPr>
              <a:r>
                <a:rPr lang="en-US" sz="160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2020.08.17-2020.08.20 </a:t>
              </a:r>
              <a:r>
                <a:rPr lang="zh-CN" altLang="en-US" sz="160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完成对</a:t>
              </a:r>
              <a:r>
                <a:rPr lang="en-US" altLang="zh-CN" sz="160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“</a:t>
              </a:r>
              <a:r>
                <a:rPr lang="zh-CN" altLang="en-US" sz="160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晋江文学</a:t>
              </a:r>
              <a:r>
                <a:rPr lang="en-US" altLang="zh-CN" sz="160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”</a:t>
              </a:r>
              <a:r>
                <a:rPr lang="zh-CN" altLang="en-US" sz="160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网站</a:t>
              </a:r>
              <a:r>
                <a:rPr lang="en-US" altLang="zh-CN" sz="160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500</a:t>
              </a:r>
              <a:r>
                <a:rPr lang="zh-CN" altLang="en-US" sz="160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万条数据的过滤、采集，最终整理获得</a:t>
              </a:r>
              <a:r>
                <a:rPr lang="en-US" altLang="zh-CN" sz="160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250</a:t>
              </a:r>
              <a:r>
                <a:rPr lang="zh-CN" altLang="en-US" sz="160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多万条（</a:t>
              </a:r>
              <a:r>
                <a:rPr lang="en-US" altLang="zh-CN" sz="160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170M</a:t>
              </a:r>
              <a:r>
                <a:rPr lang="zh-CN" altLang="en-US" sz="160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）数据。</a:t>
              </a:r>
              <a:endParaRPr lang="zh-CN" altLang="en-US" sz="16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84" name="加强教育研究，教学成果丰硕"/>
            <p:cNvSpPr txBox="1"/>
            <p:nvPr/>
          </p:nvSpPr>
          <p:spPr>
            <a:xfrm>
              <a:off x="1017555" y="2961563"/>
              <a:ext cx="3834602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p>
              <a:pPr algn="dist" defTabSz="457200"/>
              <a:r>
                <a:rPr lang="zh-CN" altLang="en-US" sz="2000" b="1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网络数据采集</a:t>
              </a:r>
              <a:endParaRPr lang="zh-CN" altLang="en-US" sz="2000" b="1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cxnSp>
          <p:nvCxnSpPr>
            <p:cNvPr id="85" name="点缀线段"/>
            <p:cNvCxnSpPr/>
            <p:nvPr/>
          </p:nvCxnSpPr>
          <p:spPr>
            <a:xfrm>
              <a:off x="1062194" y="3367296"/>
              <a:ext cx="3789963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6" name="组合"/>
          <p:cNvGrpSpPr/>
          <p:nvPr/>
        </p:nvGrpSpPr>
        <p:grpSpPr>
          <a:xfrm>
            <a:off x="7926070" y="3450590"/>
            <a:ext cx="3893820" cy="1219331"/>
            <a:chOff x="1017554" y="2961563"/>
            <a:chExt cx="4039115" cy="1219432"/>
          </a:xfrm>
        </p:grpSpPr>
        <p:sp>
          <p:nvSpPr>
            <p:cNvPr id="87" name="在中国国际飞行器设计挑战赛、中国机器人大赛、国际大学生ICAN创新创业大赛中国总决赛等比赛中，学校均名列榜首"/>
            <p:cNvSpPr txBox="1"/>
            <p:nvPr/>
          </p:nvSpPr>
          <p:spPr>
            <a:xfrm>
              <a:off x="1017554" y="3450049"/>
              <a:ext cx="4039115" cy="730946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p>
              <a:pPr defTabSz="457200">
                <a:lnSpc>
                  <a:spcPct val="130000"/>
                </a:lnSpc>
              </a:pPr>
              <a:r>
                <a:rPr lang="en-US" altLang="zh-CN" sz="160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2020.08.21-2020.08.23 spark</a:t>
              </a:r>
              <a:r>
                <a:rPr lang="zh-CN" altLang="en-US" sz="160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分析处理</a:t>
              </a:r>
              <a:r>
                <a:rPr lang="en-US" altLang="zh-CN" sz="160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18</a:t>
              </a:r>
              <a:r>
                <a:rPr lang="zh-CN" altLang="en-US" sz="160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个结果数据；前端程序编写；</a:t>
              </a:r>
              <a:endParaRPr lang="zh-CN" altLang="en-US" sz="16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88" name="加强教育研究，教学成果丰硕"/>
            <p:cNvSpPr txBox="1"/>
            <p:nvPr/>
          </p:nvSpPr>
          <p:spPr>
            <a:xfrm>
              <a:off x="1017555" y="2961563"/>
              <a:ext cx="3834602" cy="398813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p>
              <a:pPr algn="dist" defTabSz="457200"/>
              <a:r>
                <a:rPr lang="en-US" altLang="zh-CN" sz="2000" b="1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spark</a:t>
              </a:r>
              <a:r>
                <a:rPr lang="zh-CN" altLang="en-US" sz="2000" b="1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分析，前端设计</a:t>
              </a:r>
              <a:endParaRPr lang="zh-CN" altLang="en-US" sz="2000" b="1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cxnSp>
          <p:nvCxnSpPr>
            <p:cNvPr id="89" name="点缀线段"/>
            <p:cNvCxnSpPr/>
            <p:nvPr/>
          </p:nvCxnSpPr>
          <p:spPr>
            <a:xfrm>
              <a:off x="1062194" y="3367296"/>
              <a:ext cx="3789963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0" name="圆形"/>
          <p:cNvSpPr/>
          <p:nvPr/>
        </p:nvSpPr>
        <p:spPr>
          <a:xfrm>
            <a:off x="5232539" y="4500224"/>
            <a:ext cx="432000" cy="4320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000" smtClean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</a:t>
            </a:r>
            <a:endParaRPr lang="zh-CN" altLang="en-US" sz="2000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1" name="圆形"/>
          <p:cNvSpPr/>
          <p:nvPr/>
        </p:nvSpPr>
        <p:spPr>
          <a:xfrm>
            <a:off x="6611888" y="2547438"/>
            <a:ext cx="432000" cy="4320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000" smtClean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3</a:t>
            </a:r>
            <a:endParaRPr lang="zh-CN" altLang="en-US" sz="2000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2" name="圆形"/>
          <p:cNvSpPr/>
          <p:nvPr/>
        </p:nvSpPr>
        <p:spPr>
          <a:xfrm>
            <a:off x="9293095" y="2950393"/>
            <a:ext cx="432000" cy="4320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000" smtClean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4</a:t>
            </a:r>
            <a:endParaRPr lang="zh-CN" altLang="en-US" sz="2000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9" name="合作QQ： 243001978"/>
          <p:cNvSpPr/>
          <p:nvPr/>
        </p:nvSpPr>
        <p:spPr>
          <a:xfrm>
            <a:off x="9737482" y="6488668"/>
            <a:ext cx="2454518" cy="369332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合作</a:t>
            </a:r>
            <a:r>
              <a:rPr lang="en-US" altLang="zh-CN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QQ</a:t>
            </a:r>
            <a:r>
              <a:rPr lang="zh-CN" altLang="en-US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： </a:t>
            </a:r>
            <a:r>
              <a:rPr lang="en-US" altLang="zh-CN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243001978</a:t>
            </a:r>
            <a:endParaRPr lang="zh-CN" altLang="en-US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7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7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2" presetClass="entr" presetSubtype="4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750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5" dur="75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75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75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2" presetClass="entr" presetSubtype="4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750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4" dur="75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75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75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75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2" presetClass="entr" presetSubtype="4" fill="hold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750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3" dur="75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bldLvl="0" animBg="1"/>
      <p:bldP spid="38" grpId="0" bldLvl="0" animBg="1"/>
      <p:bldP spid="90" grpId="0" bldLvl="0" animBg="1"/>
      <p:bldP spid="91" grpId="0" bldLvl="0" animBg="1"/>
      <p:bldP spid="92" grpId="0" bldLvl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0" y="273713"/>
            <a:ext cx="12192000" cy="729842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校徽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253445" y="368636"/>
            <a:ext cx="506666" cy="54000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-411177" y="453061"/>
            <a:ext cx="5384532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四、项目完成与进度安排情况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折线段"/>
          <p:cNvSpPr/>
          <p:nvPr/>
        </p:nvSpPr>
        <p:spPr>
          <a:xfrm>
            <a:off x="0" y="1177871"/>
            <a:ext cx="12096925" cy="5550644"/>
          </a:xfrm>
          <a:custGeom>
            <a:avLst/>
            <a:gdLst>
              <a:gd name="connsiteX0" fmla="*/ 0 w 8665028"/>
              <a:gd name="connsiteY0" fmla="*/ 4528457 h 4528457"/>
              <a:gd name="connsiteX1" fmla="*/ 2046514 w 8665028"/>
              <a:gd name="connsiteY1" fmla="*/ 2569028 h 4528457"/>
              <a:gd name="connsiteX2" fmla="*/ 3352800 w 8665028"/>
              <a:gd name="connsiteY2" fmla="*/ 2989943 h 4528457"/>
              <a:gd name="connsiteX3" fmla="*/ 4862286 w 8665028"/>
              <a:gd name="connsiteY3" fmla="*/ 972457 h 4528457"/>
              <a:gd name="connsiteX4" fmla="*/ 6720114 w 8665028"/>
              <a:gd name="connsiteY4" fmla="*/ 1596571 h 4528457"/>
              <a:gd name="connsiteX5" fmla="*/ 8665028 w 8665028"/>
              <a:gd name="connsiteY5" fmla="*/ 0 h 4528457"/>
              <a:gd name="connsiteX0-1" fmla="*/ 0 w 8665028"/>
              <a:gd name="connsiteY0-2" fmla="*/ 4528457 h 4528457"/>
              <a:gd name="connsiteX1-3" fmla="*/ 2046514 w 8665028"/>
              <a:gd name="connsiteY1-4" fmla="*/ 2569028 h 4528457"/>
              <a:gd name="connsiteX2-5" fmla="*/ 3990291 w 8665028"/>
              <a:gd name="connsiteY2-6" fmla="*/ 3003947 h 4528457"/>
              <a:gd name="connsiteX3-7" fmla="*/ 4862286 w 8665028"/>
              <a:gd name="connsiteY3-8" fmla="*/ 972457 h 4528457"/>
              <a:gd name="connsiteX4-9" fmla="*/ 6720114 w 8665028"/>
              <a:gd name="connsiteY4-10" fmla="*/ 1596571 h 4528457"/>
              <a:gd name="connsiteX5-11" fmla="*/ 8665028 w 8665028"/>
              <a:gd name="connsiteY5-12" fmla="*/ 0 h 4528457"/>
              <a:gd name="connsiteX0-13" fmla="*/ 0 w 8665028"/>
              <a:gd name="connsiteY0-14" fmla="*/ 4528457 h 4528457"/>
              <a:gd name="connsiteX1-15" fmla="*/ 2046514 w 8665028"/>
              <a:gd name="connsiteY1-16" fmla="*/ 2569028 h 4528457"/>
              <a:gd name="connsiteX2-17" fmla="*/ 3990291 w 8665028"/>
              <a:gd name="connsiteY2-18" fmla="*/ 3003947 h 4528457"/>
              <a:gd name="connsiteX3-19" fmla="*/ 4873388 w 8665028"/>
              <a:gd name="connsiteY3-20" fmla="*/ 1275917 h 4528457"/>
              <a:gd name="connsiteX4-21" fmla="*/ 6720114 w 8665028"/>
              <a:gd name="connsiteY4-22" fmla="*/ 1596571 h 4528457"/>
              <a:gd name="connsiteX5-23" fmla="*/ 8665028 w 8665028"/>
              <a:gd name="connsiteY5-24" fmla="*/ 0 h 4528457"/>
              <a:gd name="connsiteX0-25" fmla="*/ 0 w 8665028"/>
              <a:gd name="connsiteY0-26" fmla="*/ 4528457 h 4528457"/>
              <a:gd name="connsiteX1-27" fmla="*/ 2046514 w 8665028"/>
              <a:gd name="connsiteY1-28" fmla="*/ 2569028 h 4528457"/>
              <a:gd name="connsiteX2-29" fmla="*/ 3901479 w 8665028"/>
              <a:gd name="connsiteY2-30" fmla="*/ 2890149 h 4528457"/>
              <a:gd name="connsiteX3-31" fmla="*/ 4873388 w 8665028"/>
              <a:gd name="connsiteY3-32" fmla="*/ 1275917 h 4528457"/>
              <a:gd name="connsiteX4-33" fmla="*/ 6720114 w 8665028"/>
              <a:gd name="connsiteY4-34" fmla="*/ 1596571 h 4528457"/>
              <a:gd name="connsiteX5-35" fmla="*/ 8665028 w 8665028"/>
              <a:gd name="connsiteY5-36" fmla="*/ 0 h 4528457"/>
              <a:gd name="connsiteX0-37" fmla="*/ 0 w 8665028"/>
              <a:gd name="connsiteY0-38" fmla="*/ 4528457 h 4528457"/>
              <a:gd name="connsiteX1-39" fmla="*/ 1773604 w 8665028"/>
              <a:gd name="connsiteY1-40" fmla="*/ 2662279 h 4528457"/>
              <a:gd name="connsiteX2-41" fmla="*/ 3901479 w 8665028"/>
              <a:gd name="connsiteY2-42" fmla="*/ 2890149 h 4528457"/>
              <a:gd name="connsiteX3-43" fmla="*/ 4873388 w 8665028"/>
              <a:gd name="connsiteY3-44" fmla="*/ 1275917 h 4528457"/>
              <a:gd name="connsiteX4-45" fmla="*/ 6720114 w 8665028"/>
              <a:gd name="connsiteY4-46" fmla="*/ 1596571 h 4528457"/>
              <a:gd name="connsiteX5-47" fmla="*/ 8665028 w 8665028"/>
              <a:gd name="connsiteY5-48" fmla="*/ 0 h 4528457"/>
              <a:gd name="connsiteX0-49" fmla="*/ 0 w 8665028"/>
              <a:gd name="connsiteY0-50" fmla="*/ 4528457 h 4528457"/>
              <a:gd name="connsiteX1-51" fmla="*/ 1773604 w 8665028"/>
              <a:gd name="connsiteY1-52" fmla="*/ 2662279 h 4528457"/>
              <a:gd name="connsiteX2-53" fmla="*/ 3901479 w 8665028"/>
              <a:gd name="connsiteY2-54" fmla="*/ 2890149 h 4528457"/>
              <a:gd name="connsiteX3-55" fmla="*/ 4873388 w 8665028"/>
              <a:gd name="connsiteY3-56" fmla="*/ 1275917 h 4528457"/>
              <a:gd name="connsiteX4-57" fmla="*/ 6808926 w 8665028"/>
              <a:gd name="connsiteY4-58" fmla="*/ 1659792 h 4528457"/>
              <a:gd name="connsiteX5-59" fmla="*/ 8665028 w 8665028"/>
              <a:gd name="connsiteY5-60" fmla="*/ 0 h 452845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8665028" h="4528457">
                <a:moveTo>
                  <a:pt x="0" y="4528457"/>
                </a:moveTo>
                <a:lnTo>
                  <a:pt x="1773604" y="2662279"/>
                </a:lnTo>
                <a:lnTo>
                  <a:pt x="3901479" y="2890149"/>
                </a:lnTo>
                <a:lnTo>
                  <a:pt x="4873388" y="1275917"/>
                </a:lnTo>
                <a:lnTo>
                  <a:pt x="6808926" y="1659792"/>
                </a:lnTo>
                <a:lnTo>
                  <a:pt x="8665028" y="0"/>
                </a:lnTo>
              </a:path>
            </a:pathLst>
          </a:custGeom>
          <a:noFill/>
          <a:ln w="38100">
            <a:solidFill>
              <a:schemeClr val="accent1"/>
            </a:solidFill>
            <a:tailEnd type="stealth" w="lg" len="lg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8" name="圆形"/>
          <p:cNvSpPr/>
          <p:nvPr/>
        </p:nvSpPr>
        <p:spPr>
          <a:xfrm>
            <a:off x="2318858" y="4221254"/>
            <a:ext cx="432000" cy="4320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0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5</a:t>
            </a:r>
            <a:endParaRPr lang="en-US" altLang="zh-CN" sz="2000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41" name="组合"/>
          <p:cNvGrpSpPr/>
          <p:nvPr/>
        </p:nvGrpSpPr>
        <p:grpSpPr>
          <a:xfrm>
            <a:off x="103823" y="2706548"/>
            <a:ext cx="4048915" cy="1567351"/>
            <a:chOff x="1017554" y="2961563"/>
            <a:chExt cx="4048915" cy="1567351"/>
          </a:xfrm>
        </p:grpSpPr>
        <p:sp>
          <p:nvSpPr>
            <p:cNvPr id="50" name="一大批优秀学生代表学校站上了国内外诸多重要赛事的领奖台"/>
            <p:cNvSpPr txBox="1"/>
            <p:nvPr/>
          </p:nvSpPr>
          <p:spPr>
            <a:xfrm>
              <a:off x="1017554" y="3477989"/>
              <a:ext cx="4048915" cy="105092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p>
              <a:pPr defTabSz="457200">
                <a:lnSpc>
                  <a:spcPct val="130000"/>
                </a:lnSpc>
              </a:pPr>
              <a:r>
                <a:rPr lang="en-US" altLang="zh-CN" sz="160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2020.08.23-2020.08.24 </a:t>
              </a:r>
              <a:r>
                <a:rPr lang="zh-CN" altLang="en-US" sz="160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根据</a:t>
              </a:r>
              <a:r>
                <a:rPr lang="en-US" altLang="zh-CN" sz="160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spark</a:t>
              </a:r>
              <a:r>
                <a:rPr lang="zh-CN" altLang="en-US" sz="160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分析产生的</a:t>
              </a:r>
              <a:r>
                <a:rPr lang="en-US" altLang="zh-CN" sz="160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18</a:t>
              </a:r>
              <a:r>
                <a:rPr lang="zh-CN" altLang="en-US" sz="160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个结果，建立了</a:t>
              </a:r>
              <a:r>
                <a:rPr lang="en-US" altLang="zh-CN" sz="160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18</a:t>
              </a:r>
              <a:r>
                <a:rPr lang="zh-CN" altLang="en-US" sz="160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个表；前端程序编写；</a:t>
              </a:r>
              <a:endParaRPr lang="zh-CN" altLang="en-US" sz="16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1" name="加强教育研究，教学成果丰硕"/>
            <p:cNvSpPr txBox="1"/>
            <p:nvPr/>
          </p:nvSpPr>
          <p:spPr>
            <a:xfrm>
              <a:off x="1017555" y="2961563"/>
              <a:ext cx="3834602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p>
              <a:pPr algn="dist" defTabSz="457200"/>
              <a:r>
                <a:rPr lang="zh-CN" altLang="en-US" sz="2000" b="1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数据库建立；前端设计</a:t>
              </a:r>
              <a:endParaRPr lang="zh-CN" altLang="en-US" sz="2000" b="1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cxnSp>
          <p:nvCxnSpPr>
            <p:cNvPr id="52" name="点缀线段"/>
            <p:cNvCxnSpPr/>
            <p:nvPr/>
          </p:nvCxnSpPr>
          <p:spPr>
            <a:xfrm>
              <a:off x="1062194" y="3367296"/>
              <a:ext cx="3789963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组合"/>
          <p:cNvGrpSpPr/>
          <p:nvPr/>
        </p:nvGrpSpPr>
        <p:grpSpPr>
          <a:xfrm>
            <a:off x="4123690" y="5059045"/>
            <a:ext cx="4326890" cy="1219204"/>
            <a:chOff x="1017554" y="2961563"/>
            <a:chExt cx="4938851" cy="1219620"/>
          </a:xfrm>
        </p:grpSpPr>
        <p:sp>
          <p:nvSpPr>
            <p:cNvPr id="75" name="学校在微小卫星、航空航天模型、海洋航行器竞赛、机器人足球、舞蹈机器人、MEMS传感器、数学建模、模拟联合国等方面成绩名列国内高校前茅"/>
            <p:cNvSpPr txBox="1"/>
            <p:nvPr/>
          </p:nvSpPr>
          <p:spPr>
            <a:xfrm>
              <a:off x="1017554" y="3450049"/>
              <a:ext cx="4938851" cy="73113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p>
              <a:pPr defTabSz="457200">
                <a:lnSpc>
                  <a:spcPct val="130000"/>
                </a:lnSpc>
              </a:pPr>
              <a:r>
                <a:rPr lang="en-US" altLang="zh-CN" sz="160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2020.08.24-2020.08.26 </a:t>
              </a:r>
              <a:r>
                <a:rPr lang="zh-CN" altLang="en-US" sz="160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完成数据库与前端的连接，完成前后端交互。</a:t>
              </a:r>
              <a:endParaRPr lang="zh-CN" altLang="en-US" sz="16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76" name="加强教育研究，教学成果丰硕"/>
            <p:cNvSpPr txBox="1"/>
            <p:nvPr/>
          </p:nvSpPr>
          <p:spPr>
            <a:xfrm>
              <a:off x="1017555" y="2961563"/>
              <a:ext cx="3834602" cy="398916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p>
              <a:pPr algn="dist" defTabSz="457200"/>
              <a:r>
                <a:rPr lang="zh-CN" altLang="en-US" sz="2000" b="1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数据库连接，前后端交互</a:t>
              </a:r>
              <a:endParaRPr lang="zh-CN" altLang="en-US" sz="2000" b="1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cxnSp>
          <p:nvCxnSpPr>
            <p:cNvPr id="81" name="点缀线段"/>
            <p:cNvCxnSpPr/>
            <p:nvPr/>
          </p:nvCxnSpPr>
          <p:spPr>
            <a:xfrm>
              <a:off x="1062194" y="3367296"/>
              <a:ext cx="3789963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组合"/>
          <p:cNvGrpSpPr/>
          <p:nvPr/>
        </p:nvGrpSpPr>
        <p:grpSpPr>
          <a:xfrm>
            <a:off x="4787265" y="1008380"/>
            <a:ext cx="3663315" cy="1539240"/>
            <a:chOff x="1017554" y="2961563"/>
            <a:chExt cx="5263515" cy="1539240"/>
          </a:xfrm>
        </p:grpSpPr>
        <p:sp>
          <p:nvSpPr>
            <p:cNvPr id="83" name="2016年，学校斩获全国大学生数学建模竞赛一等奖3项；“翱翔系列微小卫星”获第二届中国“互联网+”大学生创新创业大赛全国总冠军，并与“太阳能Wi-Fi无人机”项目同获全国科技工作者创新创业大赛金奖"/>
            <p:cNvSpPr txBox="1"/>
            <p:nvPr/>
          </p:nvSpPr>
          <p:spPr>
            <a:xfrm>
              <a:off x="1017554" y="3449878"/>
              <a:ext cx="5263515" cy="105092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p>
              <a:pPr defTabSz="457200">
                <a:lnSpc>
                  <a:spcPct val="130000"/>
                </a:lnSpc>
              </a:pPr>
              <a:r>
                <a:rPr lang="en-US" sz="160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2020.08.26-2020.08.27 </a:t>
              </a:r>
              <a:r>
                <a:rPr lang="zh-CN" altLang="en-US" sz="160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完成系统测试工作及各测试文档的编写；进一步美化界面。</a:t>
              </a:r>
              <a:endParaRPr lang="zh-CN" altLang="en-US" sz="16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84" name="加强教育研究，教学成果丰硕"/>
            <p:cNvSpPr txBox="1"/>
            <p:nvPr/>
          </p:nvSpPr>
          <p:spPr>
            <a:xfrm>
              <a:off x="1017555" y="2961563"/>
              <a:ext cx="3834602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p>
              <a:pPr algn="dist" defTabSz="457200"/>
              <a:r>
                <a:rPr lang="zh-CN" altLang="en-US" sz="2000" b="1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系统测试；界面美化</a:t>
              </a:r>
              <a:endParaRPr lang="zh-CN" altLang="en-US" sz="2000" b="1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cxnSp>
          <p:nvCxnSpPr>
            <p:cNvPr id="85" name="点缀线段"/>
            <p:cNvCxnSpPr/>
            <p:nvPr/>
          </p:nvCxnSpPr>
          <p:spPr>
            <a:xfrm>
              <a:off x="1062194" y="3367296"/>
              <a:ext cx="3789963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6" name="组合"/>
          <p:cNvGrpSpPr/>
          <p:nvPr/>
        </p:nvGrpSpPr>
        <p:grpSpPr>
          <a:xfrm>
            <a:off x="7926070" y="3450590"/>
            <a:ext cx="3893820" cy="1219331"/>
            <a:chOff x="1017554" y="2961563"/>
            <a:chExt cx="4039115" cy="1219432"/>
          </a:xfrm>
        </p:grpSpPr>
        <p:sp>
          <p:nvSpPr>
            <p:cNvPr id="87" name="在中国国际飞行器设计挑战赛、中国机器人大赛、国际大学生ICAN创新创业大赛中国总决赛等比赛中，学校均名列榜首"/>
            <p:cNvSpPr txBox="1"/>
            <p:nvPr/>
          </p:nvSpPr>
          <p:spPr>
            <a:xfrm>
              <a:off x="1017554" y="3450049"/>
              <a:ext cx="4039115" cy="730946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p>
              <a:pPr defTabSz="457200">
                <a:lnSpc>
                  <a:spcPct val="130000"/>
                </a:lnSpc>
              </a:pPr>
              <a:r>
                <a:rPr lang="en-US" altLang="zh-CN" sz="160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2020.08.28-2020.08.29 </a:t>
              </a:r>
              <a:r>
                <a:rPr lang="zh-CN" altLang="en-US" sz="160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组内会议总结；准备作品展示；</a:t>
              </a:r>
              <a:endParaRPr lang="zh-CN" altLang="en-US" sz="16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88" name="加强教育研究，教学成果丰硕"/>
            <p:cNvSpPr txBox="1"/>
            <p:nvPr/>
          </p:nvSpPr>
          <p:spPr>
            <a:xfrm>
              <a:off x="1017555" y="2961563"/>
              <a:ext cx="3834602" cy="398813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p>
              <a:pPr algn="dist" defTabSz="457200"/>
              <a:r>
                <a:rPr lang="zh-CN" altLang="en-US" sz="2000" b="1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组内工作总结；作品展示</a:t>
              </a:r>
              <a:endParaRPr lang="zh-CN" altLang="en-US" sz="2000" b="1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cxnSp>
          <p:nvCxnSpPr>
            <p:cNvPr id="89" name="点缀线段"/>
            <p:cNvCxnSpPr/>
            <p:nvPr/>
          </p:nvCxnSpPr>
          <p:spPr>
            <a:xfrm>
              <a:off x="1062194" y="3367296"/>
              <a:ext cx="3789963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0" name="圆形"/>
          <p:cNvSpPr/>
          <p:nvPr/>
        </p:nvSpPr>
        <p:spPr>
          <a:xfrm>
            <a:off x="5232539" y="4500224"/>
            <a:ext cx="432000" cy="4320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0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6</a:t>
            </a:r>
            <a:endParaRPr lang="en-US" altLang="zh-CN" sz="2000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1" name="圆形"/>
          <p:cNvSpPr/>
          <p:nvPr/>
        </p:nvSpPr>
        <p:spPr>
          <a:xfrm>
            <a:off x="6611888" y="2547438"/>
            <a:ext cx="432000" cy="4320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0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7</a:t>
            </a:r>
            <a:endParaRPr lang="en-US" altLang="zh-CN" sz="2000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2" name="圆形"/>
          <p:cNvSpPr/>
          <p:nvPr/>
        </p:nvSpPr>
        <p:spPr>
          <a:xfrm>
            <a:off x="9293095" y="2950393"/>
            <a:ext cx="432000" cy="4320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0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8</a:t>
            </a:r>
            <a:endParaRPr lang="en-US" altLang="zh-CN" sz="2000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9" name="合作QQ： 243001978"/>
          <p:cNvSpPr/>
          <p:nvPr/>
        </p:nvSpPr>
        <p:spPr>
          <a:xfrm>
            <a:off x="9737482" y="6488668"/>
            <a:ext cx="2454518" cy="369332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合作</a:t>
            </a:r>
            <a:r>
              <a:rPr lang="en-US" altLang="zh-CN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QQ</a:t>
            </a:r>
            <a:r>
              <a:rPr lang="zh-CN" altLang="en-US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： </a:t>
            </a:r>
            <a:r>
              <a:rPr lang="en-US" altLang="zh-CN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243001978</a:t>
            </a:r>
            <a:endParaRPr lang="zh-CN" altLang="en-US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7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7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2" presetClass="entr" presetSubtype="4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750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5" dur="75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75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75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2" presetClass="entr" presetSubtype="4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750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4" dur="75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75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75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75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2" presetClass="entr" presetSubtype="4" fill="hold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750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3" dur="75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bldLvl="0" animBg="1"/>
      <p:bldP spid="38" grpId="0" bldLvl="0" animBg="1"/>
      <p:bldP spid="90" grpId="0" bldLvl="0" animBg="1"/>
      <p:bldP spid="91" grpId="0" bldLvl="0" animBg="1"/>
      <p:bldP spid="92" grpId="0" bldLvl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248925" y="301612"/>
            <a:ext cx="2232000" cy="540000"/>
            <a:chOff x="9337505" y="1139149"/>
            <a:chExt cx="2159170" cy="489382"/>
          </a:xfrm>
        </p:grpSpPr>
        <p:pic>
          <p:nvPicPr>
            <p:cNvPr id="13" name="西北工业大学"/>
            <p:cNvPicPr>
              <a:picLocks noChangeAspect="1"/>
            </p:cNvPicPr>
            <p:nvPr/>
          </p:nvPicPr>
          <p:blipFill>
            <a:blip r:embed="rId1" cstate="screen"/>
            <a:stretch>
              <a:fillRect/>
            </a:stretch>
          </p:blipFill>
          <p:spPr>
            <a:xfrm>
              <a:off x="9950548" y="1189374"/>
              <a:ext cx="1546127" cy="388933"/>
            </a:xfrm>
            <a:prstGeom prst="rect">
              <a:avLst/>
            </a:prstGeom>
          </p:spPr>
        </p:pic>
        <p:pic>
          <p:nvPicPr>
            <p:cNvPr id="14" name="校徽"/>
            <p:cNvPicPr>
              <a:picLocks noChangeAspect="1"/>
            </p:cNvPicPr>
            <p:nvPr/>
          </p:nvPicPr>
          <p:blipFill>
            <a:blip r:embed="rId2" cstate="screen"/>
            <a:stretch>
              <a:fillRect/>
            </a:stretch>
          </p:blipFill>
          <p:spPr>
            <a:xfrm>
              <a:off x="9337505" y="1139149"/>
              <a:ext cx="490134" cy="489382"/>
            </a:xfrm>
            <a:prstGeom prst="rect">
              <a:avLst/>
            </a:prstGeom>
          </p:spPr>
        </p:pic>
      </p:grpSp>
      <p:sp>
        <p:nvSpPr>
          <p:cNvPr id="15" name="文本框 14"/>
          <p:cNvSpPr txBox="1"/>
          <p:nvPr/>
        </p:nvSpPr>
        <p:spPr>
          <a:xfrm>
            <a:off x="2701328" y="342253"/>
            <a:ext cx="154612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软件学院</a:t>
            </a:r>
            <a:endParaRPr lang="en-US" altLang="zh-CN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dist"/>
            <a:r>
              <a:rPr lang="en-US" altLang="zh-CN" sz="11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School of software</a:t>
            </a:r>
            <a:endParaRPr lang="zh-CN" altLang="en-US" sz="11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2456261" y="273713"/>
            <a:ext cx="4901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||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2678632" y="177632"/>
            <a:ext cx="6834736" cy="1101103"/>
            <a:chOff x="2192175" y="205949"/>
            <a:chExt cx="6834736" cy="1101103"/>
          </a:xfrm>
        </p:grpSpPr>
        <p:sp>
          <p:nvSpPr>
            <p:cNvPr id="18" name="椭圆 17"/>
            <p:cNvSpPr/>
            <p:nvPr/>
          </p:nvSpPr>
          <p:spPr bwMode="auto">
            <a:xfrm>
              <a:off x="2192175" y="205949"/>
              <a:ext cx="1101102" cy="1101103"/>
            </a:xfrm>
            <a:prstGeom prst="ellipse">
              <a:avLst/>
            </a:prstGeom>
            <a:blipFill>
              <a:blip r:embed="rId3" cstate="print"/>
              <a:stretch>
                <a:fillRect/>
              </a:stretch>
            </a:blipFill>
            <a:ln w="15875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/>
                  </a:gs>
                </a:gsLst>
                <a:lin ang="8400000" scaled="0"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pic>
          <p:nvPicPr>
            <p:cNvPr id="19" name="Picture 2" descr="C:\Users\Administrator\Desktop\7-14012923433M39.png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347"/>
            <a:stretch>
              <a:fillRect/>
            </a:stretch>
          </p:blipFill>
          <p:spPr bwMode="auto">
            <a:xfrm>
              <a:off x="3293277" y="323359"/>
              <a:ext cx="3232794" cy="86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文本框 19"/>
            <p:cNvSpPr txBox="1"/>
            <p:nvPr/>
          </p:nvSpPr>
          <p:spPr>
            <a:xfrm>
              <a:off x="6814157" y="371760"/>
              <a:ext cx="2212754" cy="7067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2800" b="1" dirty="0">
                  <a:solidFill>
                    <a:srgbClr val="14348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四川华迪</a:t>
              </a:r>
              <a:endParaRPr lang="en-US" altLang="zh-CN" sz="2800" b="1" dirty="0">
                <a:solidFill>
                  <a:srgbClr val="14348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1200" b="1" dirty="0">
                  <a:solidFill>
                    <a:srgbClr val="14348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Hwadee</a:t>
              </a:r>
              <a:endParaRPr lang="en-US" altLang="zh-CN" sz="1200" b="1" dirty="0">
                <a:solidFill>
                  <a:srgbClr val="14348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6454918" y="330002"/>
              <a:ext cx="502587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400" dirty="0">
                  <a:solidFill>
                    <a:srgbClr val="14348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||</a:t>
              </a:r>
              <a:endParaRPr lang="zh-CN" altLang="en-US" sz="4400" dirty="0">
                <a:solidFill>
                  <a:srgbClr val="14348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0" y="1920091"/>
            <a:ext cx="12192001" cy="3851061"/>
            <a:chOff x="-1" y="1634865"/>
            <a:chExt cx="12192001" cy="3851061"/>
          </a:xfrm>
        </p:grpSpPr>
        <p:grpSp>
          <p:nvGrpSpPr>
            <p:cNvPr id="415" name="组合 414"/>
            <p:cNvGrpSpPr/>
            <p:nvPr/>
          </p:nvGrpSpPr>
          <p:grpSpPr>
            <a:xfrm>
              <a:off x="5316475" y="1634865"/>
              <a:ext cx="6875525" cy="3851061"/>
              <a:chOff x="5316475" y="1599082"/>
              <a:chExt cx="6875525" cy="3851061"/>
            </a:xfrm>
          </p:grpSpPr>
          <p:sp>
            <p:nvSpPr>
              <p:cNvPr id="416" name="矩形 24"/>
              <p:cNvSpPr/>
              <p:nvPr/>
            </p:nvSpPr>
            <p:spPr>
              <a:xfrm>
                <a:off x="5316475" y="1599082"/>
                <a:ext cx="6875525" cy="3851061"/>
              </a:xfrm>
              <a:custGeom>
                <a:avLst/>
                <a:gdLst>
                  <a:gd name="connsiteX0" fmla="*/ 0 w 6819798"/>
                  <a:gd name="connsiteY0" fmla="*/ 0 h 3851061"/>
                  <a:gd name="connsiteX1" fmla="*/ 6819798 w 6819798"/>
                  <a:gd name="connsiteY1" fmla="*/ 0 h 3851061"/>
                  <a:gd name="connsiteX2" fmla="*/ 6819798 w 6819798"/>
                  <a:gd name="connsiteY2" fmla="*/ 3851061 h 3851061"/>
                  <a:gd name="connsiteX3" fmla="*/ 0 w 6819798"/>
                  <a:gd name="connsiteY3" fmla="*/ 3851061 h 3851061"/>
                  <a:gd name="connsiteX4" fmla="*/ 0 w 6819798"/>
                  <a:gd name="connsiteY4" fmla="*/ 0 h 3851061"/>
                  <a:gd name="connsiteX0-1" fmla="*/ 1409700 w 6819798"/>
                  <a:gd name="connsiteY0-2" fmla="*/ 0 h 3851061"/>
                  <a:gd name="connsiteX1-3" fmla="*/ 6819798 w 6819798"/>
                  <a:gd name="connsiteY1-4" fmla="*/ 0 h 3851061"/>
                  <a:gd name="connsiteX2-5" fmla="*/ 6819798 w 6819798"/>
                  <a:gd name="connsiteY2-6" fmla="*/ 3851061 h 3851061"/>
                  <a:gd name="connsiteX3-7" fmla="*/ 0 w 6819798"/>
                  <a:gd name="connsiteY3-8" fmla="*/ 3851061 h 3851061"/>
                  <a:gd name="connsiteX4-9" fmla="*/ 1409700 w 6819798"/>
                  <a:gd name="connsiteY4-10" fmla="*/ 0 h 3851061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6819798" h="3851061">
                    <a:moveTo>
                      <a:pt x="1409700" y="0"/>
                    </a:moveTo>
                    <a:lnTo>
                      <a:pt x="6819798" y="0"/>
                    </a:lnTo>
                    <a:lnTo>
                      <a:pt x="6819798" y="3851061"/>
                    </a:lnTo>
                    <a:lnTo>
                      <a:pt x="0" y="3851061"/>
                    </a:lnTo>
                    <a:lnTo>
                      <a:pt x="140970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421" name="平行四边形 420"/>
              <p:cNvSpPr/>
              <p:nvPr/>
            </p:nvSpPr>
            <p:spPr>
              <a:xfrm>
                <a:off x="8180650" y="4702018"/>
                <a:ext cx="1120451" cy="371765"/>
              </a:xfrm>
              <a:prstGeom prst="parallelogram">
                <a:avLst>
                  <a:gd name="adj" fmla="val 37346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1045C9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工作踏实</a:t>
                </a:r>
                <a:endParaRPr kumimoji="0" lang="zh-CN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1045C9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422" name="平行四边形 421"/>
              <p:cNvSpPr/>
              <p:nvPr/>
            </p:nvSpPr>
            <p:spPr>
              <a:xfrm>
                <a:off x="9267850" y="4702018"/>
                <a:ext cx="1120451" cy="371765"/>
              </a:xfrm>
              <a:prstGeom prst="parallelogram">
                <a:avLst>
                  <a:gd name="adj" fmla="val 37346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1045C9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作风朴实</a:t>
                </a:r>
                <a:endParaRPr kumimoji="0" lang="zh-CN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1045C9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423" name="平行四边形 422"/>
              <p:cNvSpPr/>
              <p:nvPr/>
            </p:nvSpPr>
            <p:spPr>
              <a:xfrm>
                <a:off x="10347970" y="4702018"/>
                <a:ext cx="1120451" cy="371765"/>
              </a:xfrm>
              <a:prstGeom prst="parallelogram">
                <a:avLst>
                  <a:gd name="adj" fmla="val 37346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1045C9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开拓创新</a:t>
                </a:r>
                <a:endParaRPr kumimoji="0" lang="zh-CN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1045C9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p:grpSp>
        <p:sp>
          <p:nvSpPr>
            <p:cNvPr id="3" name="文本框 2"/>
            <p:cNvSpPr txBox="1"/>
            <p:nvPr/>
          </p:nvSpPr>
          <p:spPr>
            <a:xfrm>
              <a:off x="7432646" y="2880776"/>
              <a:ext cx="4130180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四、成果展示</a:t>
              </a:r>
              <a:endPara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" y="1928348"/>
              <a:ext cx="7235407" cy="3367607"/>
            </a:xfrm>
            <a:prstGeom prst="rect">
              <a:avLst/>
            </a:prstGeom>
            <a:noFill/>
            <a:ln>
              <a:solidFill>
                <a:srgbClr val="4472C4"/>
              </a:solidFill>
            </a:ln>
          </p:spPr>
        </p:pic>
        <p:sp>
          <p:nvSpPr>
            <p:cNvPr id="26" name="直角三角形 25"/>
            <p:cNvSpPr/>
            <p:nvPr/>
          </p:nvSpPr>
          <p:spPr>
            <a:xfrm rot="16200000">
              <a:off x="4841641" y="2902189"/>
              <a:ext cx="3506509" cy="1281023"/>
            </a:xfrm>
            <a:prstGeom prst="rtTriangle">
              <a:avLst/>
            </a:prstGeom>
            <a:solidFill>
              <a:srgbClr val="4472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平行四边形 26"/>
            <p:cNvSpPr/>
            <p:nvPr/>
          </p:nvSpPr>
          <p:spPr>
            <a:xfrm>
              <a:off x="7107610" y="4737801"/>
              <a:ext cx="1120451" cy="371765"/>
            </a:xfrm>
            <a:prstGeom prst="parallelogram">
              <a:avLst>
                <a:gd name="adj" fmla="val 37346"/>
              </a:avLst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1045C9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基础扎实</a:t>
              </a:r>
              <a:endPara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1045C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0" y="235613"/>
            <a:ext cx="12192000" cy="729842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校徽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253445" y="368636"/>
            <a:ext cx="506666" cy="54000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0" y="368636"/>
            <a:ext cx="4597352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四、成果展示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0305" y="982980"/>
            <a:ext cx="4671695" cy="587502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10" y="974090"/>
            <a:ext cx="5006340" cy="586549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8290" y="991870"/>
            <a:ext cx="1827530" cy="586676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0" y="235613"/>
            <a:ext cx="12192000" cy="729842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校徽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253445" y="368636"/>
            <a:ext cx="506666" cy="54000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0" y="368636"/>
            <a:ext cx="4597352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四、成果展示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850" y="1021080"/>
            <a:ext cx="9565640" cy="577786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0" y="235613"/>
            <a:ext cx="12192000" cy="729842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校徽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253445" y="368636"/>
            <a:ext cx="506666" cy="54000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0" y="368636"/>
            <a:ext cx="4597352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四、成果展示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365" y="1073150"/>
            <a:ext cx="11490960" cy="538226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0" y="273713"/>
            <a:ext cx="12192000" cy="729842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248925" y="340465"/>
            <a:ext cx="2232000" cy="540000"/>
            <a:chOff x="9337505" y="1139149"/>
            <a:chExt cx="2159170" cy="489382"/>
          </a:xfrm>
        </p:grpSpPr>
        <p:pic>
          <p:nvPicPr>
            <p:cNvPr id="13" name="西北工业大学"/>
            <p:cNvPicPr>
              <a:picLocks noChangeAspect="1"/>
            </p:cNvPicPr>
            <p:nvPr/>
          </p:nvPicPr>
          <p:blipFill>
            <a:blip r:embed="rId1" cstate="screen"/>
            <a:stretch>
              <a:fillRect/>
            </a:stretch>
          </p:blipFill>
          <p:spPr>
            <a:xfrm>
              <a:off x="9950548" y="1189374"/>
              <a:ext cx="1546127" cy="388933"/>
            </a:xfrm>
            <a:prstGeom prst="rect">
              <a:avLst/>
            </a:prstGeom>
          </p:spPr>
        </p:pic>
        <p:pic>
          <p:nvPicPr>
            <p:cNvPr id="14" name="校徽"/>
            <p:cNvPicPr>
              <a:picLocks noChangeAspect="1"/>
            </p:cNvPicPr>
            <p:nvPr/>
          </p:nvPicPr>
          <p:blipFill>
            <a:blip r:embed="rId2" cstate="screen"/>
            <a:stretch>
              <a:fillRect/>
            </a:stretch>
          </p:blipFill>
          <p:spPr>
            <a:xfrm>
              <a:off x="9337505" y="1139149"/>
              <a:ext cx="490134" cy="489382"/>
            </a:xfrm>
            <a:prstGeom prst="rect">
              <a:avLst/>
            </a:prstGeom>
          </p:spPr>
        </p:pic>
      </p:grpSp>
      <p:sp>
        <p:nvSpPr>
          <p:cNvPr id="15" name="文本框 14"/>
          <p:cNvSpPr txBox="1"/>
          <p:nvPr/>
        </p:nvSpPr>
        <p:spPr>
          <a:xfrm>
            <a:off x="2701328" y="381373"/>
            <a:ext cx="1546127" cy="537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四川华迪</a:t>
            </a:r>
            <a:endParaRPr lang="en-US" altLang="zh-CN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11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Hwadee</a:t>
            </a:r>
            <a:endParaRPr lang="en-US" altLang="zh-CN" sz="11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2456261" y="301826"/>
            <a:ext cx="4901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||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865" name="组合 864"/>
          <p:cNvGrpSpPr/>
          <p:nvPr/>
        </p:nvGrpSpPr>
        <p:grpSpPr>
          <a:xfrm>
            <a:off x="2006374" y="1321899"/>
            <a:ext cx="9327515" cy="5154631"/>
            <a:chOff x="2458450" y="1362418"/>
            <a:chExt cx="9327515" cy="5154631"/>
          </a:xfrm>
        </p:grpSpPr>
        <p:grpSp>
          <p:nvGrpSpPr>
            <p:cNvPr id="866" name="组合 865"/>
            <p:cNvGrpSpPr/>
            <p:nvPr/>
          </p:nvGrpSpPr>
          <p:grpSpPr>
            <a:xfrm>
              <a:off x="4524859" y="1362525"/>
              <a:ext cx="7116127" cy="4385044"/>
              <a:chOff x="3041286" y="1093228"/>
              <a:chExt cx="5337095" cy="3288783"/>
            </a:xfrm>
          </p:grpSpPr>
          <p:grpSp>
            <p:nvGrpSpPr>
              <p:cNvPr id="879" name="组合 878"/>
              <p:cNvGrpSpPr/>
              <p:nvPr/>
            </p:nvGrpSpPr>
            <p:grpSpPr>
              <a:xfrm>
                <a:off x="5243612" y="2878846"/>
                <a:ext cx="914876" cy="714494"/>
                <a:chOff x="5015815" y="2878846"/>
                <a:chExt cx="914876" cy="714494"/>
              </a:xfrm>
            </p:grpSpPr>
            <p:sp>
              <p:nvSpPr>
                <p:cNvPr id="1267" name="MH_Other_373"/>
                <p:cNvSpPr/>
                <p:nvPr>
                  <p:custDataLst>
                    <p:tags r:id="rId3"/>
                  </p:custDataLst>
                </p:nvPr>
              </p:nvSpPr>
              <p:spPr>
                <a:xfrm rot="17227374">
                  <a:off x="5203695" y="2767404"/>
                  <a:ext cx="539115" cy="914876"/>
                </a:xfrm>
                <a:prstGeom prst="rect">
                  <a:avLst/>
                </a:prstGeom>
                <a:gradFill flip="none" rotWithShape="1">
                  <a:gsLst>
                    <a:gs pos="100000">
                      <a:schemeClr val="bg1"/>
                    </a:gs>
                    <a:gs pos="0">
                      <a:srgbClr val="E0E0E0"/>
                    </a:gs>
                  </a:gsLst>
                  <a:lin ang="8100000" scaled="0"/>
                  <a:tileRect/>
                </a:gradFill>
                <a:ln w="9525">
                  <a:gradFill>
                    <a:gsLst>
                      <a:gs pos="100000">
                        <a:schemeClr val="bg1">
                          <a:lumMod val="85000"/>
                        </a:schemeClr>
                      </a:gs>
                      <a:gs pos="0">
                        <a:schemeClr val="bg1"/>
                      </a:gs>
                    </a:gsLst>
                    <a:lin ang="8100000" scaled="0"/>
                  </a:gradFill>
                </a:ln>
                <a:effectLst>
                  <a:outerShdw blurRad="279400" dist="1016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lang="zh-CN" altLang="en-US" sz="24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68" name="MH_Other_374"/>
                <p:cNvSpPr/>
                <p:nvPr>
                  <p:custDataLst>
                    <p:tags r:id="rId4"/>
                  </p:custDataLst>
                </p:nvPr>
              </p:nvSpPr>
              <p:spPr>
                <a:xfrm rot="17464901">
                  <a:off x="4843226" y="3067642"/>
                  <a:ext cx="539024" cy="161432"/>
                </a:xfrm>
                <a:prstGeom prst="rect">
                  <a:avLst/>
                </a:prstGeom>
                <a:solidFill>
                  <a:srgbClr val="00B0F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lIns="91440" tIns="45720" rIns="91440" bIns="45720" anchor="ctr"/>
                <a:lstStyle/>
                <a:p>
                  <a:pPr algn="ctr">
                    <a:defRPr/>
                  </a:pPr>
                  <a:endParaRPr lang="zh-CN" altLang="en-US" sz="2400" kern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69" name="MH_Other_377"/>
                <p:cNvSpPr txBox="1">
                  <a:spLocks noChangeArrowheads="1"/>
                </p:cNvSpPr>
                <p:nvPr>
                  <p:custDataLst>
                    <p:tags r:id="rId5"/>
                  </p:custDataLst>
                </p:nvPr>
              </p:nvSpPr>
              <p:spPr bwMode="auto">
                <a:xfrm rot="1227404">
                  <a:off x="5262074" y="3022610"/>
                  <a:ext cx="581763" cy="57073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defPPr>
                    <a:defRPr lang="zh-CN"/>
                  </a:defPPr>
                  <a:lvl1pPr>
                    <a:defRPr sz="3600" b="1">
                      <a:solidFill>
                        <a:schemeClr val="accent2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defRPr>
                  </a:lvl1pPr>
                  <a:lvl2pPr marL="742950" indent="-285750">
                    <a:defRPr>
                      <a:latin typeface="Times New Roman" panose="02020603050405020304" pitchFamily="18" charset="0"/>
                      <a:ea typeface="微软雅黑" panose="020B0503020204020204" pitchFamily="34" charset="-122"/>
                    </a:defRPr>
                  </a:lvl2pPr>
                  <a:lvl3pPr marL="1143000" indent="-228600">
                    <a:defRPr>
                      <a:latin typeface="Times New Roman" panose="02020603050405020304" pitchFamily="18" charset="0"/>
                      <a:ea typeface="微软雅黑" panose="020B0503020204020204" pitchFamily="34" charset="-122"/>
                    </a:defRPr>
                  </a:lvl3pPr>
                  <a:lvl4pPr marL="1600200" indent="-228600">
                    <a:defRPr>
                      <a:latin typeface="Times New Roman" panose="02020603050405020304" pitchFamily="18" charset="0"/>
                      <a:ea typeface="微软雅黑" panose="020B0503020204020204" pitchFamily="34" charset="-122"/>
                    </a:defRPr>
                  </a:lvl4pPr>
                  <a:lvl5pPr marL="2057400" indent="-228600">
                    <a:defRPr>
                      <a:latin typeface="Times New Roman" panose="02020603050405020304" pitchFamily="18" charset="0"/>
                      <a:ea typeface="微软雅黑" panose="020B0503020204020204" pitchFamily="34" charset="-122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latin typeface="Times New Roman" panose="02020603050405020304" pitchFamily="18" charset="0"/>
                      <a:ea typeface="微软雅黑" panose="020B0503020204020204" pitchFamily="34" charset="-122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latin typeface="Times New Roman" panose="02020603050405020304" pitchFamily="18" charset="0"/>
                      <a:ea typeface="微软雅黑" panose="020B0503020204020204" pitchFamily="34" charset="-122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latin typeface="Times New Roman" panose="02020603050405020304" pitchFamily="18" charset="0"/>
                      <a:ea typeface="微软雅黑" panose="020B0503020204020204" pitchFamily="34" charset="-122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latin typeface="Times New Roman" panose="02020603050405020304" pitchFamily="18" charset="0"/>
                      <a:ea typeface="微软雅黑" panose="020B0503020204020204" pitchFamily="34" charset="-122"/>
                    </a:defRPr>
                  </a:lvl9pPr>
                </a:lstStyle>
                <a:p>
                  <a:r>
                    <a:rPr lang="en-US" altLang="zh-CN" dirty="0">
                      <a:solidFill>
                        <a:srgbClr val="4472C4"/>
                      </a:solidFill>
                    </a:rPr>
                    <a:t>02</a:t>
                  </a:r>
                  <a:endParaRPr lang="zh-CN" altLang="en-US" dirty="0">
                    <a:solidFill>
                      <a:srgbClr val="4472C4"/>
                    </a:solidFill>
                  </a:endParaRPr>
                </a:p>
              </p:txBody>
            </p:sp>
          </p:grpSp>
          <p:grpSp>
            <p:nvGrpSpPr>
              <p:cNvPr id="880" name="组合 879"/>
              <p:cNvGrpSpPr/>
              <p:nvPr/>
            </p:nvGrpSpPr>
            <p:grpSpPr>
              <a:xfrm>
                <a:off x="4323909" y="3560004"/>
                <a:ext cx="560489" cy="822007"/>
                <a:chOff x="4096112" y="3560004"/>
                <a:chExt cx="560489" cy="822007"/>
              </a:xfrm>
            </p:grpSpPr>
            <p:sp>
              <p:nvSpPr>
                <p:cNvPr id="1264" name="MH_Other_378"/>
                <p:cNvSpPr/>
                <p:nvPr>
                  <p:custDataLst>
                    <p:tags r:id="rId6"/>
                  </p:custDataLst>
                </p:nvPr>
              </p:nvSpPr>
              <p:spPr>
                <a:xfrm>
                  <a:off x="4096112" y="3560004"/>
                  <a:ext cx="543878" cy="822007"/>
                </a:xfrm>
                <a:prstGeom prst="rect">
                  <a:avLst/>
                </a:prstGeom>
                <a:gradFill flip="none" rotWithShape="1">
                  <a:gsLst>
                    <a:gs pos="100000">
                      <a:schemeClr val="bg1"/>
                    </a:gs>
                    <a:gs pos="0">
                      <a:srgbClr val="E0E0E0"/>
                    </a:gs>
                  </a:gsLst>
                  <a:lin ang="8100000" scaled="0"/>
                  <a:tileRect/>
                </a:gradFill>
                <a:ln w="9525">
                  <a:gradFill>
                    <a:gsLst>
                      <a:gs pos="100000">
                        <a:schemeClr val="bg1">
                          <a:lumMod val="85000"/>
                        </a:schemeClr>
                      </a:gs>
                      <a:gs pos="0">
                        <a:schemeClr val="bg1"/>
                      </a:gs>
                    </a:gsLst>
                    <a:lin ang="8100000" scaled="0"/>
                  </a:gradFill>
                </a:ln>
                <a:effectLst>
                  <a:outerShdw blurRad="279400" dist="1016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lang="zh-CN" altLang="en-US" sz="24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65" name="MH_Other_379"/>
                <p:cNvSpPr/>
                <p:nvPr>
                  <p:custDataLst>
                    <p:tags r:id="rId7"/>
                  </p:custDataLst>
                </p:nvPr>
              </p:nvSpPr>
              <p:spPr>
                <a:xfrm>
                  <a:off x="4112913" y="3562679"/>
                  <a:ext cx="543688" cy="158537"/>
                </a:xfrm>
                <a:prstGeom prst="rect">
                  <a:avLst/>
                </a:prstGeom>
                <a:solidFill>
                  <a:schemeClr val="accent1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lIns="91440" tIns="45720" rIns="91440" bIns="45720" anchor="ctr"/>
                <a:lstStyle/>
                <a:p>
                  <a:pPr algn="ctr"/>
                  <a:endParaRPr lang="zh-CN" altLang="en-US" sz="2400" kern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66" name="MH_Other_382"/>
                <p:cNvSpPr txBox="1">
                  <a:spLocks noChangeArrowheads="1"/>
                </p:cNvSpPr>
                <p:nvPr>
                  <p:custDataLst>
                    <p:tags r:id="rId8"/>
                  </p:custDataLst>
                </p:nvPr>
              </p:nvSpPr>
              <p:spPr bwMode="auto">
                <a:xfrm rot="10635274" flipV="1">
                  <a:off x="4102825" y="3798703"/>
                  <a:ext cx="530261" cy="57073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defPPr>
                    <a:defRPr lang="zh-CN"/>
                  </a:defPPr>
                  <a:lvl1pPr>
                    <a:defRPr sz="2400">
                      <a:solidFill>
                        <a:schemeClr val="accent1"/>
                      </a:solidFill>
                      <a:latin typeface="Impact" panose="020B0806030902050204" pitchFamily="34" charset="0"/>
                    </a:defRPr>
                  </a:lvl1pPr>
                  <a:lvl2pPr marL="742950" indent="-285750">
                    <a:defRPr>
                      <a:latin typeface="Times New Roman" panose="02020603050405020304" pitchFamily="18" charset="0"/>
                      <a:ea typeface="微软雅黑" panose="020B0503020204020204" pitchFamily="34" charset="-122"/>
                    </a:defRPr>
                  </a:lvl2pPr>
                  <a:lvl3pPr marL="1143000" indent="-228600">
                    <a:defRPr>
                      <a:latin typeface="Times New Roman" panose="02020603050405020304" pitchFamily="18" charset="0"/>
                      <a:ea typeface="微软雅黑" panose="020B0503020204020204" pitchFamily="34" charset="-122"/>
                    </a:defRPr>
                  </a:lvl3pPr>
                  <a:lvl4pPr marL="1600200" indent="-228600">
                    <a:defRPr>
                      <a:latin typeface="Times New Roman" panose="02020603050405020304" pitchFamily="18" charset="0"/>
                      <a:ea typeface="微软雅黑" panose="020B0503020204020204" pitchFamily="34" charset="-122"/>
                    </a:defRPr>
                  </a:lvl4pPr>
                  <a:lvl5pPr marL="2057400" indent="-228600">
                    <a:defRPr>
                      <a:latin typeface="Times New Roman" panose="02020603050405020304" pitchFamily="18" charset="0"/>
                      <a:ea typeface="微软雅黑" panose="020B0503020204020204" pitchFamily="34" charset="-122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latin typeface="Times New Roman" panose="02020603050405020304" pitchFamily="18" charset="0"/>
                      <a:ea typeface="微软雅黑" panose="020B0503020204020204" pitchFamily="34" charset="-122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latin typeface="Times New Roman" panose="02020603050405020304" pitchFamily="18" charset="0"/>
                      <a:ea typeface="微软雅黑" panose="020B0503020204020204" pitchFamily="34" charset="-122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latin typeface="Times New Roman" panose="02020603050405020304" pitchFamily="18" charset="0"/>
                      <a:ea typeface="微软雅黑" panose="020B0503020204020204" pitchFamily="34" charset="-122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latin typeface="Times New Roman" panose="02020603050405020304" pitchFamily="18" charset="0"/>
                      <a:ea typeface="微软雅黑" panose="020B0503020204020204" pitchFamily="34" charset="-122"/>
                    </a:defRPr>
                  </a:lvl9pPr>
                </a:lstStyle>
                <a:p>
                  <a:r>
                    <a:rPr lang="en-US" altLang="zh-CN" sz="3600" b="1" dirty="0">
                      <a:solidFill>
                        <a:srgbClr val="4472C4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03</a:t>
                  </a:r>
                  <a:endParaRPr lang="zh-CN" altLang="en-US" sz="3600" b="1" dirty="0">
                    <a:solidFill>
                      <a:srgbClr val="4472C4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grpSp>
            <p:nvGrpSpPr>
              <p:cNvPr id="881" name="组合 880"/>
              <p:cNvGrpSpPr/>
              <p:nvPr/>
            </p:nvGrpSpPr>
            <p:grpSpPr>
              <a:xfrm>
                <a:off x="3041286" y="2904894"/>
                <a:ext cx="858219" cy="679560"/>
                <a:chOff x="2814716" y="2917355"/>
                <a:chExt cx="858219" cy="679560"/>
              </a:xfrm>
            </p:grpSpPr>
            <p:sp>
              <p:nvSpPr>
                <p:cNvPr id="1261" name="MH_Other_358"/>
                <p:cNvSpPr/>
                <p:nvPr>
                  <p:custDataLst>
                    <p:tags r:id="rId9"/>
                  </p:custDataLst>
                </p:nvPr>
              </p:nvSpPr>
              <p:spPr>
                <a:xfrm rot="4533405">
                  <a:off x="2943303" y="2919736"/>
                  <a:ext cx="539115" cy="796290"/>
                </a:xfrm>
                <a:prstGeom prst="rect">
                  <a:avLst/>
                </a:prstGeom>
                <a:gradFill flip="none" rotWithShape="1">
                  <a:gsLst>
                    <a:gs pos="100000">
                      <a:schemeClr val="bg1"/>
                    </a:gs>
                    <a:gs pos="0">
                      <a:srgbClr val="E0E0E0"/>
                    </a:gs>
                  </a:gsLst>
                  <a:lin ang="8100000" scaled="0"/>
                  <a:tileRect/>
                </a:gradFill>
                <a:ln w="9525">
                  <a:gradFill>
                    <a:gsLst>
                      <a:gs pos="100000">
                        <a:schemeClr val="bg1">
                          <a:lumMod val="85000"/>
                        </a:schemeClr>
                      </a:gs>
                      <a:gs pos="0">
                        <a:schemeClr val="bg1"/>
                      </a:gs>
                    </a:gsLst>
                    <a:lin ang="8100000" scaled="0"/>
                  </a:gradFill>
                </a:ln>
                <a:effectLst>
                  <a:outerShdw blurRad="279400" dist="1016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lang="zh-CN" altLang="en-US" sz="24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62" name="MH_Other_362"/>
                <p:cNvSpPr txBox="1">
                  <a:spLocks noChangeArrowheads="1"/>
                </p:cNvSpPr>
                <p:nvPr>
                  <p:custDataLst>
                    <p:tags r:id="rId10"/>
                  </p:custDataLst>
                </p:nvPr>
              </p:nvSpPr>
              <p:spPr bwMode="auto">
                <a:xfrm rot="9891681" flipV="1">
                  <a:off x="2851374" y="3125238"/>
                  <a:ext cx="583285" cy="47167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defPPr>
                    <a:defRPr lang="zh-CN"/>
                  </a:defPPr>
                  <a:lvl1pPr>
                    <a:defRPr sz="2400">
                      <a:solidFill>
                        <a:schemeClr val="accent1"/>
                      </a:solidFill>
                      <a:latin typeface="Impact" panose="020B0806030902050204" pitchFamily="34" charset="0"/>
                    </a:defRPr>
                  </a:lvl1pPr>
                  <a:lvl2pPr marL="742950" indent="-285750">
                    <a:defRPr>
                      <a:latin typeface="Times New Roman" panose="02020603050405020304" pitchFamily="18" charset="0"/>
                      <a:ea typeface="微软雅黑" panose="020B0503020204020204" pitchFamily="34" charset="-122"/>
                    </a:defRPr>
                  </a:lvl2pPr>
                  <a:lvl3pPr marL="1143000" indent="-228600">
                    <a:defRPr>
                      <a:latin typeface="Times New Roman" panose="02020603050405020304" pitchFamily="18" charset="0"/>
                      <a:ea typeface="微软雅黑" panose="020B0503020204020204" pitchFamily="34" charset="-122"/>
                    </a:defRPr>
                  </a:lvl3pPr>
                  <a:lvl4pPr marL="1600200" indent="-228600">
                    <a:defRPr>
                      <a:latin typeface="Times New Roman" panose="02020603050405020304" pitchFamily="18" charset="0"/>
                      <a:ea typeface="微软雅黑" panose="020B0503020204020204" pitchFamily="34" charset="-122"/>
                    </a:defRPr>
                  </a:lvl4pPr>
                  <a:lvl5pPr marL="2057400" indent="-228600">
                    <a:defRPr>
                      <a:latin typeface="Times New Roman" panose="02020603050405020304" pitchFamily="18" charset="0"/>
                      <a:ea typeface="微软雅黑" panose="020B0503020204020204" pitchFamily="34" charset="-122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latin typeface="Times New Roman" panose="02020603050405020304" pitchFamily="18" charset="0"/>
                      <a:ea typeface="微软雅黑" panose="020B0503020204020204" pitchFamily="34" charset="-122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latin typeface="Times New Roman" panose="02020603050405020304" pitchFamily="18" charset="0"/>
                      <a:ea typeface="微软雅黑" panose="020B0503020204020204" pitchFamily="34" charset="-122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latin typeface="Times New Roman" panose="02020603050405020304" pitchFamily="18" charset="0"/>
                      <a:ea typeface="微软雅黑" panose="020B0503020204020204" pitchFamily="34" charset="-122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latin typeface="Times New Roman" panose="02020603050405020304" pitchFamily="18" charset="0"/>
                      <a:ea typeface="微软雅黑" panose="020B0503020204020204" pitchFamily="34" charset="-122"/>
                    </a:defRPr>
                  </a:lvl9pPr>
                </a:lstStyle>
                <a:p>
                  <a:r>
                    <a:rPr lang="en-US" altLang="zh-CN" sz="3600" b="1" dirty="0">
                      <a:solidFill>
                        <a:srgbClr val="4472C4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04</a:t>
                  </a:r>
                  <a:endParaRPr lang="zh-CN" altLang="en-US" sz="3600" b="1" dirty="0">
                    <a:solidFill>
                      <a:srgbClr val="4472C4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263" name="MH_Other_359"/>
                <p:cNvSpPr/>
                <p:nvPr>
                  <p:custDataLst>
                    <p:tags r:id="rId11"/>
                  </p:custDataLst>
                </p:nvPr>
              </p:nvSpPr>
              <p:spPr>
                <a:xfrm rot="4569056">
                  <a:off x="3323468" y="3106912"/>
                  <a:ext cx="539024" cy="159909"/>
                </a:xfrm>
                <a:prstGeom prst="rect">
                  <a:avLst/>
                </a:prstGeom>
                <a:solidFill>
                  <a:schemeClr val="accent1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lIns="91440" tIns="45720" rIns="91440" bIns="45720" anchor="ctr"/>
                <a:lstStyle/>
                <a:p>
                  <a:pPr algn="ctr"/>
                  <a:endParaRPr lang="zh-CN" altLang="en-US" sz="2400" kern="0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882" name="组合 881"/>
              <p:cNvGrpSpPr/>
              <p:nvPr/>
            </p:nvGrpSpPr>
            <p:grpSpPr>
              <a:xfrm>
                <a:off x="3517291" y="1560478"/>
                <a:ext cx="742503" cy="835819"/>
                <a:chOff x="3289494" y="1560478"/>
                <a:chExt cx="742503" cy="835819"/>
              </a:xfrm>
            </p:grpSpPr>
            <p:sp>
              <p:nvSpPr>
                <p:cNvPr id="1258" name="MH_Other_363"/>
                <p:cNvSpPr/>
                <p:nvPr>
                  <p:custDataLst>
                    <p:tags r:id="rId12"/>
                  </p:custDataLst>
                </p:nvPr>
              </p:nvSpPr>
              <p:spPr>
                <a:xfrm rot="9000000">
                  <a:off x="3309973" y="1560478"/>
                  <a:ext cx="545306" cy="835819"/>
                </a:xfrm>
                <a:prstGeom prst="rect">
                  <a:avLst/>
                </a:prstGeom>
                <a:gradFill flip="none" rotWithShape="1">
                  <a:gsLst>
                    <a:gs pos="100000">
                      <a:schemeClr val="bg1"/>
                    </a:gs>
                    <a:gs pos="0">
                      <a:srgbClr val="E0E0E0"/>
                    </a:gs>
                  </a:gsLst>
                  <a:lin ang="8100000" scaled="0"/>
                  <a:tileRect/>
                </a:gradFill>
                <a:ln w="9525">
                  <a:gradFill>
                    <a:gsLst>
                      <a:gs pos="100000">
                        <a:schemeClr val="bg1">
                          <a:lumMod val="85000"/>
                        </a:schemeClr>
                      </a:gs>
                      <a:gs pos="0">
                        <a:schemeClr val="bg1"/>
                      </a:gs>
                    </a:gsLst>
                    <a:lin ang="8100000" scaled="0"/>
                  </a:gradFill>
                </a:ln>
                <a:effectLst>
                  <a:outerShdw blurRad="279400" dist="1016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lang="zh-CN" altLang="en-US" sz="24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59" name="MH_Other_367"/>
                <p:cNvSpPr txBox="1">
                  <a:spLocks noChangeArrowheads="1"/>
                </p:cNvSpPr>
                <p:nvPr>
                  <p:custDataLst>
                    <p:tags r:id="rId13"/>
                  </p:custDataLst>
                </p:nvPr>
              </p:nvSpPr>
              <p:spPr bwMode="auto">
                <a:xfrm rot="9000000" flipV="1">
                  <a:off x="3289494" y="1678904"/>
                  <a:ext cx="528875" cy="57073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微软雅黑" panose="020B0503020204020204" pitchFamily="34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微软雅黑" panose="020B0503020204020204" pitchFamily="34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微软雅黑" panose="020B0503020204020204" pitchFamily="34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微软雅黑" panose="020B0503020204020204" pitchFamily="34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微软雅黑" panose="020B0503020204020204" pitchFamily="34" charset="-122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微软雅黑" panose="020B0503020204020204" pitchFamily="34" charset="-122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微软雅黑" panose="020B0503020204020204" pitchFamily="34" charset="-122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微软雅黑" panose="020B0503020204020204" pitchFamily="34" charset="-122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微软雅黑" panose="020B0503020204020204" pitchFamily="34" charset="-122"/>
                    </a:defRPr>
                  </a:lvl9pPr>
                </a:lstStyle>
                <a:p>
                  <a:pPr eaLnBrk="1" hangingPunct="1"/>
                  <a:r>
                    <a:rPr lang="en-US" altLang="zh-CN" sz="3600" b="1" dirty="0">
                      <a:solidFill>
                        <a:srgbClr val="4472C4"/>
                      </a:solidFill>
                      <a:latin typeface="微软雅黑" panose="020B0503020204020204" pitchFamily="34" charset="-122"/>
                    </a:rPr>
                    <a:t>05</a:t>
                  </a:r>
                  <a:endParaRPr lang="zh-CN" altLang="en-US" sz="3600" b="1" dirty="0">
                    <a:solidFill>
                      <a:srgbClr val="4472C4"/>
                    </a:solidFill>
                    <a:latin typeface="微软雅黑" panose="020B0503020204020204" pitchFamily="34" charset="-122"/>
                  </a:endParaRPr>
                </a:p>
              </p:txBody>
            </p:sp>
            <p:sp>
              <p:nvSpPr>
                <p:cNvPr id="1260" name="MH_Other_364"/>
                <p:cNvSpPr/>
                <p:nvPr>
                  <p:custDataLst>
                    <p:tags r:id="rId14"/>
                  </p:custDataLst>
                </p:nvPr>
              </p:nvSpPr>
              <p:spPr>
                <a:xfrm rot="9000000">
                  <a:off x="3488307" y="2193421"/>
                  <a:ext cx="543690" cy="158535"/>
                </a:xfrm>
                <a:prstGeom prst="rect">
                  <a:avLst/>
                </a:prstGeom>
                <a:solidFill>
                  <a:srgbClr val="00B0F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lIns="91440" tIns="45720" rIns="91440" bIns="45720" anchor="ctr"/>
                <a:lstStyle/>
                <a:p>
                  <a:pPr algn="ctr"/>
                  <a:endParaRPr lang="zh-CN" altLang="en-US" sz="2400" kern="0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883" name="组合 882"/>
              <p:cNvGrpSpPr/>
              <p:nvPr/>
            </p:nvGrpSpPr>
            <p:grpSpPr>
              <a:xfrm>
                <a:off x="4860746" y="1497187"/>
                <a:ext cx="738664" cy="810101"/>
                <a:chOff x="4632949" y="1497187"/>
                <a:chExt cx="738664" cy="810101"/>
              </a:xfrm>
            </p:grpSpPr>
            <p:sp>
              <p:nvSpPr>
                <p:cNvPr id="1255" name="MH_Other_368"/>
                <p:cNvSpPr/>
                <p:nvPr>
                  <p:custDataLst>
                    <p:tags r:id="rId15"/>
                  </p:custDataLst>
                </p:nvPr>
              </p:nvSpPr>
              <p:spPr>
                <a:xfrm rot="12600000">
                  <a:off x="4827735" y="1497187"/>
                  <a:ext cx="543878" cy="810101"/>
                </a:xfrm>
                <a:prstGeom prst="rect">
                  <a:avLst/>
                </a:prstGeom>
                <a:gradFill flip="none" rotWithShape="1">
                  <a:gsLst>
                    <a:gs pos="100000">
                      <a:schemeClr val="bg1"/>
                    </a:gs>
                    <a:gs pos="0">
                      <a:srgbClr val="E0E0E0"/>
                    </a:gs>
                  </a:gsLst>
                  <a:lin ang="8100000" scaled="0"/>
                  <a:tileRect/>
                </a:gradFill>
                <a:ln w="9525">
                  <a:gradFill>
                    <a:gsLst>
                      <a:gs pos="100000">
                        <a:schemeClr val="bg1">
                          <a:lumMod val="85000"/>
                        </a:schemeClr>
                      </a:gs>
                      <a:gs pos="0">
                        <a:schemeClr val="bg1"/>
                      </a:gs>
                    </a:gsLst>
                    <a:lin ang="8100000" scaled="0"/>
                  </a:gradFill>
                </a:ln>
                <a:effectLst>
                  <a:outerShdw blurRad="279400" dist="1016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lang="zh-CN" altLang="en-US" sz="24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56" name="MH_Other_372"/>
                <p:cNvSpPr txBox="1">
                  <a:spLocks noChangeArrowheads="1"/>
                </p:cNvSpPr>
                <p:nvPr>
                  <p:custDataLst>
                    <p:tags r:id="rId16"/>
                  </p:custDataLst>
                </p:nvPr>
              </p:nvSpPr>
              <p:spPr bwMode="auto">
                <a:xfrm rot="12600000" flipV="1">
                  <a:off x="4872637" y="1565720"/>
                  <a:ext cx="482055" cy="57073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微软雅黑" panose="020B0503020204020204" pitchFamily="34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微软雅黑" panose="020B0503020204020204" pitchFamily="34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微软雅黑" panose="020B0503020204020204" pitchFamily="34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微软雅黑" panose="020B0503020204020204" pitchFamily="34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微软雅黑" panose="020B0503020204020204" pitchFamily="34" charset="-122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微软雅黑" panose="020B0503020204020204" pitchFamily="34" charset="-122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微软雅黑" panose="020B0503020204020204" pitchFamily="34" charset="-122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微软雅黑" panose="020B0503020204020204" pitchFamily="34" charset="-122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微软雅黑" panose="020B0503020204020204" pitchFamily="34" charset="-122"/>
                    </a:defRPr>
                  </a:lvl9pPr>
                </a:lstStyle>
                <a:p>
                  <a:r>
                    <a:rPr lang="en-US" altLang="zh-CN" sz="3600" b="1" dirty="0">
                      <a:solidFill>
                        <a:srgbClr val="4472C4"/>
                      </a:solidFill>
                      <a:latin typeface="微软雅黑" panose="020B0503020204020204" pitchFamily="34" charset="-122"/>
                    </a:rPr>
                    <a:t>01</a:t>
                  </a:r>
                  <a:endParaRPr lang="zh-CN" altLang="en-US" sz="3600" b="1" dirty="0">
                    <a:solidFill>
                      <a:srgbClr val="4472C4"/>
                    </a:solidFill>
                    <a:latin typeface="微软雅黑" panose="020B0503020204020204" pitchFamily="34" charset="-122"/>
                  </a:endParaRPr>
                </a:p>
              </p:txBody>
            </p:sp>
            <p:sp>
              <p:nvSpPr>
                <p:cNvPr id="1257" name="MH_Other_369"/>
                <p:cNvSpPr/>
                <p:nvPr>
                  <p:custDataLst>
                    <p:tags r:id="rId17"/>
                  </p:custDataLst>
                </p:nvPr>
              </p:nvSpPr>
              <p:spPr>
                <a:xfrm rot="12600000">
                  <a:off x="4632949" y="2133618"/>
                  <a:ext cx="543688" cy="158535"/>
                </a:xfrm>
                <a:prstGeom prst="rect">
                  <a:avLst/>
                </a:prstGeom>
                <a:solidFill>
                  <a:schemeClr val="accent1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lIns="91440" tIns="45720" rIns="91440" bIns="45720" anchor="ctr"/>
                <a:lstStyle/>
                <a:p>
                  <a:pPr algn="ctr">
                    <a:defRPr/>
                  </a:pPr>
                  <a:endParaRPr lang="zh-CN" altLang="en-US" sz="2400" kern="0" dirty="0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884" name="组合 883"/>
              <p:cNvGrpSpPr/>
              <p:nvPr/>
            </p:nvGrpSpPr>
            <p:grpSpPr>
              <a:xfrm>
                <a:off x="3843919" y="2072220"/>
                <a:ext cx="1481188" cy="1478725"/>
                <a:chOff x="3616122" y="2072220"/>
                <a:chExt cx="1481188" cy="1478725"/>
              </a:xfrm>
            </p:grpSpPr>
            <p:sp>
              <p:nvSpPr>
                <p:cNvPr id="886" name="MH_Other_1"/>
                <p:cNvSpPr/>
                <p:nvPr>
                  <p:custDataLst>
                    <p:tags r:id="rId18"/>
                  </p:custDataLst>
                </p:nvPr>
              </p:nvSpPr>
              <p:spPr bwMode="auto">
                <a:xfrm>
                  <a:off x="4927373" y="2778838"/>
                  <a:ext cx="111175" cy="253658"/>
                </a:xfrm>
                <a:custGeom>
                  <a:avLst/>
                  <a:gdLst>
                    <a:gd name="T0" fmla="*/ 2147483646 w 138"/>
                    <a:gd name="T1" fmla="*/ 2147483646 h 317"/>
                    <a:gd name="T2" fmla="*/ 2147483646 w 138"/>
                    <a:gd name="T3" fmla="*/ 2147483646 h 317"/>
                    <a:gd name="T4" fmla="*/ 2147483646 w 138"/>
                    <a:gd name="T5" fmla="*/ 2147483646 h 317"/>
                    <a:gd name="T6" fmla="*/ 2147483646 w 138"/>
                    <a:gd name="T7" fmla="*/ 2147483646 h 317"/>
                    <a:gd name="T8" fmla="*/ 2147483646 w 138"/>
                    <a:gd name="T9" fmla="*/ 2147483646 h 317"/>
                    <a:gd name="T10" fmla="*/ 2147483646 w 138"/>
                    <a:gd name="T11" fmla="*/ 2147483646 h 317"/>
                    <a:gd name="T12" fmla="*/ 2147483646 w 138"/>
                    <a:gd name="T13" fmla="*/ 2147483646 h 317"/>
                    <a:gd name="T14" fmla="*/ 2147483646 w 138"/>
                    <a:gd name="T15" fmla="*/ 2147483646 h 317"/>
                    <a:gd name="T16" fmla="*/ 2147483646 w 138"/>
                    <a:gd name="T17" fmla="*/ 0 h 317"/>
                    <a:gd name="T18" fmla="*/ 2147483646 w 138"/>
                    <a:gd name="T19" fmla="*/ 0 h 317"/>
                    <a:gd name="T20" fmla="*/ 2147483646 w 138"/>
                    <a:gd name="T21" fmla="*/ 0 h 317"/>
                    <a:gd name="T22" fmla="*/ 2147483646 w 138"/>
                    <a:gd name="T23" fmla="*/ 0 h 317"/>
                    <a:gd name="T24" fmla="*/ 2147483646 w 138"/>
                    <a:gd name="T25" fmla="*/ 0 h 317"/>
                    <a:gd name="T26" fmla="*/ 2147483646 w 138"/>
                    <a:gd name="T27" fmla="*/ 0 h 317"/>
                    <a:gd name="T28" fmla="*/ 2147483646 w 138"/>
                    <a:gd name="T29" fmla="*/ 0 h 317"/>
                    <a:gd name="T30" fmla="*/ 2147483646 w 138"/>
                    <a:gd name="T31" fmla="*/ 0 h 317"/>
                    <a:gd name="T32" fmla="*/ 2147483646 w 138"/>
                    <a:gd name="T33" fmla="*/ 0 h 317"/>
                    <a:gd name="T34" fmla="*/ 2147483646 w 138"/>
                    <a:gd name="T35" fmla="*/ 0 h 317"/>
                    <a:gd name="T36" fmla="*/ 2147483646 w 138"/>
                    <a:gd name="T37" fmla="*/ 0 h 317"/>
                    <a:gd name="T38" fmla="*/ 2147483646 w 138"/>
                    <a:gd name="T39" fmla="*/ 2147483646 h 317"/>
                    <a:gd name="T40" fmla="*/ 2147483646 w 138"/>
                    <a:gd name="T41" fmla="*/ 2147483646 h 317"/>
                    <a:gd name="T42" fmla="*/ 2147483646 w 138"/>
                    <a:gd name="T43" fmla="*/ 2147483646 h 317"/>
                    <a:gd name="T44" fmla="*/ 2147483646 w 138"/>
                    <a:gd name="T45" fmla="*/ 2147483646 h 317"/>
                    <a:gd name="T46" fmla="*/ 2147483646 w 138"/>
                    <a:gd name="T47" fmla="*/ 2147483646 h 317"/>
                    <a:gd name="T48" fmla="*/ 2147483646 w 138"/>
                    <a:gd name="T49" fmla="*/ 2147483646 h 317"/>
                    <a:gd name="T50" fmla="*/ 2147483646 w 138"/>
                    <a:gd name="T51" fmla="*/ 2147483646 h 317"/>
                    <a:gd name="T52" fmla="*/ 2147483646 w 138"/>
                    <a:gd name="T53" fmla="*/ 2147483646 h 317"/>
                    <a:gd name="T54" fmla="*/ 2147483646 w 138"/>
                    <a:gd name="T55" fmla="*/ 2147483646 h 317"/>
                    <a:gd name="T56" fmla="*/ 2147483646 w 138"/>
                    <a:gd name="T57" fmla="*/ 2147483646 h 317"/>
                    <a:gd name="T58" fmla="*/ 2147483646 w 138"/>
                    <a:gd name="T59" fmla="*/ 2147483646 h 317"/>
                    <a:gd name="T60" fmla="*/ 2147483646 w 138"/>
                    <a:gd name="T61" fmla="*/ 2147483646 h 317"/>
                    <a:gd name="T62" fmla="*/ 0 w 138"/>
                    <a:gd name="T63" fmla="*/ 2147483646 h 317"/>
                    <a:gd name="T64" fmla="*/ 592366478 w 138"/>
                    <a:gd name="T65" fmla="*/ 2147483646 h 317"/>
                    <a:gd name="T66" fmla="*/ 2147483646 w 138"/>
                    <a:gd name="T67" fmla="*/ 2147483646 h 317"/>
                    <a:gd name="T68" fmla="*/ 2147483646 w 138"/>
                    <a:gd name="T69" fmla="*/ 2147483646 h 317"/>
                    <a:gd name="T70" fmla="*/ 2147483646 w 138"/>
                    <a:gd name="T71" fmla="*/ 2147483646 h 317"/>
                    <a:gd name="T72" fmla="*/ 2147483646 w 138"/>
                    <a:gd name="T73" fmla="*/ 2147483646 h 317"/>
                    <a:gd name="T74" fmla="*/ 2147483646 w 138"/>
                    <a:gd name="T75" fmla="*/ 2147483646 h 317"/>
                    <a:gd name="T76" fmla="*/ 2147483646 w 138"/>
                    <a:gd name="T77" fmla="*/ 2147483646 h 317"/>
                    <a:gd name="T78" fmla="*/ 2147483646 w 138"/>
                    <a:gd name="T79" fmla="*/ 2147483646 h 317"/>
                    <a:gd name="T80" fmla="*/ 2147483646 w 138"/>
                    <a:gd name="T81" fmla="*/ 2147483646 h 317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</a:gdLst>
                  <a:ahLst/>
                  <a:cxnLst>
                    <a:cxn ang="T82">
                      <a:pos x="T0" y="T1"/>
                    </a:cxn>
                    <a:cxn ang="T83">
                      <a:pos x="T2" y="T3"/>
                    </a:cxn>
                    <a:cxn ang="T84">
                      <a:pos x="T4" y="T5"/>
                    </a:cxn>
                    <a:cxn ang="T85">
                      <a:pos x="T6" y="T7"/>
                    </a:cxn>
                    <a:cxn ang="T86">
                      <a:pos x="T8" y="T9"/>
                    </a:cxn>
                    <a:cxn ang="T87">
                      <a:pos x="T10" y="T11"/>
                    </a:cxn>
                    <a:cxn ang="T88">
                      <a:pos x="T12" y="T13"/>
                    </a:cxn>
                    <a:cxn ang="T89">
                      <a:pos x="T14" y="T15"/>
                    </a:cxn>
                    <a:cxn ang="T90">
                      <a:pos x="T16" y="T17"/>
                    </a:cxn>
                    <a:cxn ang="T91">
                      <a:pos x="T18" y="T19"/>
                    </a:cxn>
                    <a:cxn ang="T92">
                      <a:pos x="T20" y="T21"/>
                    </a:cxn>
                    <a:cxn ang="T93">
                      <a:pos x="T22" y="T23"/>
                    </a:cxn>
                    <a:cxn ang="T94">
                      <a:pos x="T24" y="T25"/>
                    </a:cxn>
                    <a:cxn ang="T95">
                      <a:pos x="T26" y="T27"/>
                    </a:cxn>
                    <a:cxn ang="T96">
                      <a:pos x="T28" y="T29"/>
                    </a:cxn>
                    <a:cxn ang="T97">
                      <a:pos x="T30" y="T31"/>
                    </a:cxn>
                    <a:cxn ang="T98">
                      <a:pos x="T32" y="T33"/>
                    </a:cxn>
                    <a:cxn ang="T99">
                      <a:pos x="T34" y="T35"/>
                    </a:cxn>
                    <a:cxn ang="T100">
                      <a:pos x="T36" y="T37"/>
                    </a:cxn>
                    <a:cxn ang="T101">
                      <a:pos x="T38" y="T39"/>
                    </a:cxn>
                    <a:cxn ang="T102">
                      <a:pos x="T40" y="T41"/>
                    </a:cxn>
                    <a:cxn ang="T103">
                      <a:pos x="T42" y="T43"/>
                    </a:cxn>
                    <a:cxn ang="T104">
                      <a:pos x="T44" y="T45"/>
                    </a:cxn>
                    <a:cxn ang="T105">
                      <a:pos x="T46" y="T47"/>
                    </a:cxn>
                    <a:cxn ang="T106">
                      <a:pos x="T48" y="T49"/>
                    </a:cxn>
                    <a:cxn ang="T107">
                      <a:pos x="T50" y="T51"/>
                    </a:cxn>
                    <a:cxn ang="T108">
                      <a:pos x="T52" y="T53"/>
                    </a:cxn>
                    <a:cxn ang="T109">
                      <a:pos x="T54" y="T55"/>
                    </a:cxn>
                    <a:cxn ang="T110">
                      <a:pos x="T56" y="T57"/>
                    </a:cxn>
                    <a:cxn ang="T111">
                      <a:pos x="T58" y="T59"/>
                    </a:cxn>
                    <a:cxn ang="T112">
                      <a:pos x="T60" y="T61"/>
                    </a:cxn>
                    <a:cxn ang="T113">
                      <a:pos x="T62" y="T63"/>
                    </a:cxn>
                    <a:cxn ang="T114">
                      <a:pos x="T64" y="T65"/>
                    </a:cxn>
                    <a:cxn ang="T115">
                      <a:pos x="T66" y="T67"/>
                    </a:cxn>
                    <a:cxn ang="T116">
                      <a:pos x="T68" y="T69"/>
                    </a:cxn>
                    <a:cxn ang="T117">
                      <a:pos x="T70" y="T71"/>
                    </a:cxn>
                    <a:cxn ang="T118">
                      <a:pos x="T72" y="T73"/>
                    </a:cxn>
                    <a:cxn ang="T119">
                      <a:pos x="T74" y="T75"/>
                    </a:cxn>
                    <a:cxn ang="T120">
                      <a:pos x="T76" y="T77"/>
                    </a:cxn>
                    <a:cxn ang="T121">
                      <a:pos x="T78" y="T79"/>
                    </a:cxn>
                    <a:cxn ang="T122">
                      <a:pos x="T80" y="T81"/>
                    </a:cxn>
                  </a:cxnLst>
                  <a:rect l="0" t="0" r="r" b="b"/>
                  <a:pathLst>
                    <a:path w="138" h="317">
                      <a:moveTo>
                        <a:pt x="89" y="276"/>
                      </a:moveTo>
                      <a:cubicBezTo>
                        <a:pt x="99" y="261"/>
                        <a:pt x="104" y="244"/>
                        <a:pt x="104" y="226"/>
                      </a:cubicBezTo>
                      <a:cubicBezTo>
                        <a:pt x="103" y="226"/>
                        <a:pt x="103" y="226"/>
                        <a:pt x="103" y="226"/>
                      </a:cubicBezTo>
                      <a:cubicBezTo>
                        <a:pt x="113" y="210"/>
                        <a:pt x="117" y="191"/>
                        <a:pt x="116" y="172"/>
                      </a:cubicBezTo>
                      <a:cubicBezTo>
                        <a:pt x="124" y="156"/>
                        <a:pt x="128" y="138"/>
                        <a:pt x="125" y="119"/>
                      </a:cubicBezTo>
                      <a:cubicBezTo>
                        <a:pt x="132" y="102"/>
                        <a:pt x="134" y="84"/>
                        <a:pt x="130" y="66"/>
                      </a:cubicBezTo>
                      <a:cubicBezTo>
                        <a:pt x="137" y="49"/>
                        <a:pt x="138" y="30"/>
                        <a:pt x="133" y="12"/>
                      </a:cubicBezTo>
                      <a:cubicBezTo>
                        <a:pt x="132" y="12"/>
                        <a:pt x="132" y="12"/>
                        <a:pt x="132" y="12"/>
                      </a:cubicBezTo>
                      <a:cubicBezTo>
                        <a:pt x="134" y="8"/>
                        <a:pt x="134" y="4"/>
                        <a:pt x="135" y="0"/>
                      </a:cubicBezTo>
                      <a:cubicBezTo>
                        <a:pt x="135" y="0"/>
                        <a:pt x="135" y="0"/>
                        <a:pt x="135" y="0"/>
                      </a:cubicBezTo>
                      <a:cubicBezTo>
                        <a:pt x="134" y="0"/>
                        <a:pt x="134" y="0"/>
                        <a:pt x="134" y="0"/>
                      </a:cubicBezTo>
                      <a:cubicBezTo>
                        <a:pt x="111" y="0"/>
                        <a:pt x="111" y="0"/>
                        <a:pt x="111" y="0"/>
                      </a:cubicBezTo>
                      <a:cubicBezTo>
                        <a:pt x="109" y="0"/>
                        <a:pt x="109" y="0"/>
                        <a:pt x="109" y="0"/>
                      </a:cubicBezTo>
                      <a:cubicBezTo>
                        <a:pt x="75" y="0"/>
                        <a:pt x="75" y="0"/>
                        <a:pt x="75" y="0"/>
                      </a:cubicBezTo>
                      <a:cubicBezTo>
                        <a:pt x="74" y="0"/>
                        <a:pt x="74" y="0"/>
                        <a:pt x="74" y="0"/>
                      </a:cubicBezTo>
                      <a:cubicBezTo>
                        <a:pt x="54" y="0"/>
                        <a:pt x="54" y="0"/>
                        <a:pt x="54" y="0"/>
                      </a:cubicBezTo>
                      <a:cubicBezTo>
                        <a:pt x="54" y="0"/>
                        <a:pt x="54" y="0"/>
                        <a:pt x="54" y="0"/>
                      </a:cubicBezTo>
                      <a:cubicBezTo>
                        <a:pt x="53" y="0"/>
                        <a:pt x="53" y="0"/>
                        <a:pt x="53" y="0"/>
                      </a:cubicBezTo>
                      <a:cubicBezTo>
                        <a:pt x="53" y="0"/>
                        <a:pt x="53" y="0"/>
                        <a:pt x="53" y="0"/>
                      </a:cubicBezTo>
                      <a:cubicBezTo>
                        <a:pt x="53" y="2"/>
                        <a:pt x="53" y="4"/>
                        <a:pt x="53" y="7"/>
                      </a:cubicBezTo>
                      <a:cubicBezTo>
                        <a:pt x="53" y="14"/>
                        <a:pt x="54" y="24"/>
                        <a:pt x="56" y="32"/>
                      </a:cubicBezTo>
                      <a:cubicBezTo>
                        <a:pt x="53" y="40"/>
                        <a:pt x="51" y="48"/>
                        <a:pt x="51" y="56"/>
                      </a:cubicBezTo>
                      <a:cubicBezTo>
                        <a:pt x="50" y="64"/>
                        <a:pt x="51" y="73"/>
                        <a:pt x="53" y="82"/>
                      </a:cubicBezTo>
                      <a:cubicBezTo>
                        <a:pt x="49" y="89"/>
                        <a:pt x="47" y="97"/>
                        <a:pt x="46" y="106"/>
                      </a:cubicBezTo>
                      <a:cubicBezTo>
                        <a:pt x="45" y="113"/>
                        <a:pt x="45" y="122"/>
                        <a:pt x="46" y="130"/>
                      </a:cubicBezTo>
                      <a:cubicBezTo>
                        <a:pt x="42" y="137"/>
                        <a:pt x="40" y="145"/>
                        <a:pt x="38" y="153"/>
                      </a:cubicBezTo>
                      <a:cubicBezTo>
                        <a:pt x="37" y="160"/>
                        <a:pt x="36" y="170"/>
                        <a:pt x="37" y="178"/>
                      </a:cubicBezTo>
                      <a:cubicBezTo>
                        <a:pt x="32" y="186"/>
                        <a:pt x="29" y="193"/>
                        <a:pt x="27" y="201"/>
                      </a:cubicBezTo>
                      <a:cubicBezTo>
                        <a:pt x="25" y="209"/>
                        <a:pt x="24" y="218"/>
                        <a:pt x="24" y="226"/>
                      </a:cubicBezTo>
                      <a:cubicBezTo>
                        <a:pt x="19" y="233"/>
                        <a:pt x="16" y="241"/>
                        <a:pt x="13" y="249"/>
                      </a:cubicBezTo>
                      <a:cubicBezTo>
                        <a:pt x="11" y="256"/>
                        <a:pt x="9" y="264"/>
                        <a:pt x="9" y="273"/>
                      </a:cubicBezTo>
                      <a:cubicBezTo>
                        <a:pt x="5" y="278"/>
                        <a:pt x="2" y="282"/>
                        <a:pt x="0" y="288"/>
                      </a:cubicBezTo>
                      <a:cubicBezTo>
                        <a:pt x="1" y="288"/>
                        <a:pt x="1" y="288"/>
                        <a:pt x="1" y="288"/>
                      </a:cubicBezTo>
                      <a:cubicBezTo>
                        <a:pt x="19" y="295"/>
                        <a:pt x="19" y="295"/>
                        <a:pt x="19" y="295"/>
                      </a:cubicBezTo>
                      <a:cubicBezTo>
                        <a:pt x="20" y="296"/>
                        <a:pt x="20" y="296"/>
                        <a:pt x="20" y="296"/>
                      </a:cubicBezTo>
                      <a:cubicBezTo>
                        <a:pt x="52" y="308"/>
                        <a:pt x="52" y="308"/>
                        <a:pt x="52" y="308"/>
                      </a:cubicBezTo>
                      <a:cubicBezTo>
                        <a:pt x="54" y="309"/>
                        <a:pt x="54" y="309"/>
                        <a:pt x="54" y="309"/>
                      </a:cubicBezTo>
                      <a:cubicBezTo>
                        <a:pt x="75" y="317"/>
                        <a:pt x="75" y="317"/>
                        <a:pt x="75" y="317"/>
                      </a:cubicBezTo>
                      <a:cubicBezTo>
                        <a:pt x="76" y="317"/>
                        <a:pt x="76" y="317"/>
                        <a:pt x="76" y="317"/>
                      </a:cubicBezTo>
                      <a:cubicBezTo>
                        <a:pt x="76" y="317"/>
                        <a:pt x="76" y="317"/>
                        <a:pt x="76" y="317"/>
                      </a:cubicBezTo>
                      <a:cubicBezTo>
                        <a:pt x="84" y="305"/>
                        <a:pt x="88" y="291"/>
                        <a:pt x="89" y="276"/>
                      </a:cubicBezTo>
                      <a:close/>
                    </a:path>
                  </a:pathLst>
                </a:custGeom>
                <a:solidFill>
                  <a:srgbClr val="BCBEC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91440" tIns="45720" rIns="91440" bIns="45720"/>
                <a:lstStyle/>
                <a:p>
                  <a:endParaRPr lang="zh-CN" altLang="en-US" sz="2400"/>
                </a:p>
              </p:txBody>
            </p:sp>
            <p:sp>
              <p:nvSpPr>
                <p:cNvPr id="887" name="MH_Other_2"/>
                <p:cNvSpPr/>
                <p:nvPr>
                  <p:custDataLst>
                    <p:tags r:id="rId19"/>
                  </p:custDataLst>
                </p:nvPr>
              </p:nvSpPr>
              <p:spPr bwMode="auto">
                <a:xfrm>
                  <a:off x="4933464" y="2830174"/>
                  <a:ext cx="102036" cy="166086"/>
                </a:xfrm>
                <a:custGeom>
                  <a:avLst/>
                  <a:gdLst>
                    <a:gd name="T0" fmla="*/ 2147483646 w 126"/>
                    <a:gd name="T1" fmla="*/ 2147483646 h 208"/>
                    <a:gd name="T2" fmla="*/ 2147483646 w 126"/>
                    <a:gd name="T3" fmla="*/ 2147483646 h 208"/>
                    <a:gd name="T4" fmla="*/ 2147483646 w 126"/>
                    <a:gd name="T5" fmla="*/ 2147483646 h 208"/>
                    <a:gd name="T6" fmla="*/ 2147483646 w 126"/>
                    <a:gd name="T7" fmla="*/ 2147483646 h 208"/>
                    <a:gd name="T8" fmla="*/ 0 w 126"/>
                    <a:gd name="T9" fmla="*/ 2147483646 h 208"/>
                    <a:gd name="T10" fmla="*/ 599277274 w 126"/>
                    <a:gd name="T11" fmla="*/ 2147483646 h 208"/>
                    <a:gd name="T12" fmla="*/ 2147483646 w 126"/>
                    <a:gd name="T13" fmla="*/ 2147483646 h 208"/>
                    <a:gd name="T14" fmla="*/ 2147483646 w 126"/>
                    <a:gd name="T15" fmla="*/ 2147483646 h 208"/>
                    <a:gd name="T16" fmla="*/ 2147483646 w 126"/>
                    <a:gd name="T17" fmla="*/ 2147483646 h 208"/>
                    <a:gd name="T18" fmla="*/ 2147483646 w 126"/>
                    <a:gd name="T19" fmla="*/ 2147483646 h 208"/>
                    <a:gd name="T20" fmla="*/ 2147483646 w 126"/>
                    <a:gd name="T21" fmla="*/ 2147483646 h 208"/>
                    <a:gd name="T22" fmla="*/ 2147483646 w 126"/>
                    <a:gd name="T23" fmla="*/ 2147483646 h 208"/>
                    <a:gd name="T24" fmla="*/ 2147483646 w 126"/>
                    <a:gd name="T25" fmla="*/ 2147483646 h 208"/>
                    <a:gd name="T26" fmla="*/ 2147483646 w 126"/>
                    <a:gd name="T27" fmla="*/ 0 h 208"/>
                    <a:gd name="T28" fmla="*/ 2147483646 w 126"/>
                    <a:gd name="T29" fmla="*/ 1185529125 h 208"/>
                    <a:gd name="T30" fmla="*/ 2147483646 w 126"/>
                    <a:gd name="T31" fmla="*/ 2147483646 h 208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</a:gdLst>
                  <a:ahLst/>
                  <a:cxnLst>
                    <a:cxn ang="T32">
                      <a:pos x="T0" y="T1"/>
                    </a:cxn>
                    <a:cxn ang="T33">
                      <a:pos x="T2" y="T3"/>
                    </a:cxn>
                    <a:cxn ang="T34">
                      <a:pos x="T4" y="T5"/>
                    </a:cxn>
                    <a:cxn ang="T35">
                      <a:pos x="T6" y="T7"/>
                    </a:cxn>
                    <a:cxn ang="T36">
                      <a:pos x="T8" y="T9"/>
                    </a:cxn>
                    <a:cxn ang="T37">
                      <a:pos x="T10" y="T11"/>
                    </a:cxn>
                    <a:cxn ang="T38">
                      <a:pos x="T12" y="T13"/>
                    </a:cxn>
                    <a:cxn ang="T39">
                      <a:pos x="T14" y="T15"/>
                    </a:cxn>
                    <a:cxn ang="T40">
                      <a:pos x="T16" y="T17"/>
                    </a:cxn>
                    <a:cxn ang="T41">
                      <a:pos x="T18" y="T19"/>
                    </a:cxn>
                    <a:cxn ang="T42">
                      <a:pos x="T20" y="T21"/>
                    </a:cxn>
                    <a:cxn ang="T43">
                      <a:pos x="T22" y="T23"/>
                    </a:cxn>
                    <a:cxn ang="T44">
                      <a:pos x="T24" y="T25"/>
                    </a:cxn>
                    <a:cxn ang="T45">
                      <a:pos x="T26" y="T27"/>
                    </a:cxn>
                    <a:cxn ang="T46">
                      <a:pos x="T28" y="T29"/>
                    </a:cxn>
                    <a:cxn ang="T47">
                      <a:pos x="T30" y="T31"/>
                    </a:cxn>
                  </a:cxnLst>
                  <a:rect l="0" t="0" r="r" b="b"/>
                  <a:pathLst>
                    <a:path w="126" h="208">
                      <a:moveTo>
                        <a:pt x="98" y="78"/>
                      </a:moveTo>
                      <a:cubicBezTo>
                        <a:pt x="77" y="102"/>
                        <a:pt x="67" y="111"/>
                        <a:pt x="67" y="111"/>
                      </a:cubicBezTo>
                      <a:cubicBezTo>
                        <a:pt x="67" y="111"/>
                        <a:pt x="57" y="120"/>
                        <a:pt x="34" y="141"/>
                      </a:cubicBezTo>
                      <a:cubicBezTo>
                        <a:pt x="19" y="154"/>
                        <a:pt x="9" y="168"/>
                        <a:pt x="4" y="184"/>
                      </a:cubicBezTo>
                      <a:cubicBezTo>
                        <a:pt x="2" y="191"/>
                        <a:pt x="0" y="199"/>
                        <a:pt x="0" y="208"/>
                      </a:cubicBezTo>
                      <a:cubicBezTo>
                        <a:pt x="1" y="206"/>
                        <a:pt x="1" y="206"/>
                        <a:pt x="1" y="206"/>
                      </a:cubicBezTo>
                      <a:cubicBezTo>
                        <a:pt x="3" y="180"/>
                        <a:pt x="13" y="161"/>
                        <a:pt x="35" y="142"/>
                      </a:cubicBezTo>
                      <a:cubicBezTo>
                        <a:pt x="58" y="121"/>
                        <a:pt x="67" y="112"/>
                        <a:pt x="68" y="112"/>
                      </a:cubicBezTo>
                      <a:cubicBezTo>
                        <a:pt x="68" y="112"/>
                        <a:pt x="78" y="103"/>
                        <a:pt x="99" y="79"/>
                      </a:cubicBezTo>
                      <a:cubicBezTo>
                        <a:pt x="106" y="72"/>
                        <a:pt x="111" y="64"/>
                        <a:pt x="115" y="56"/>
                      </a:cubicBezTo>
                      <a:cubicBezTo>
                        <a:pt x="115" y="54"/>
                        <a:pt x="115" y="54"/>
                        <a:pt x="115" y="54"/>
                      </a:cubicBezTo>
                      <a:cubicBezTo>
                        <a:pt x="116" y="54"/>
                        <a:pt x="116" y="54"/>
                        <a:pt x="116" y="54"/>
                      </a:cubicBezTo>
                      <a:cubicBezTo>
                        <a:pt x="116" y="54"/>
                        <a:pt x="116" y="54"/>
                        <a:pt x="116" y="54"/>
                      </a:cubicBezTo>
                      <a:cubicBezTo>
                        <a:pt x="123" y="37"/>
                        <a:pt x="125" y="19"/>
                        <a:pt x="121" y="0"/>
                      </a:cubicBezTo>
                      <a:cubicBezTo>
                        <a:pt x="120" y="2"/>
                        <a:pt x="120" y="2"/>
                        <a:pt x="120" y="2"/>
                      </a:cubicBezTo>
                      <a:cubicBezTo>
                        <a:pt x="126" y="30"/>
                        <a:pt x="119" y="56"/>
                        <a:pt x="98" y="78"/>
                      </a:cubicBezTo>
                      <a:close/>
                    </a:path>
                  </a:pathLst>
                </a:custGeom>
                <a:solidFill>
                  <a:srgbClr val="6D6E7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91440" tIns="45720" rIns="91440" bIns="45720"/>
                <a:lstStyle/>
                <a:p>
                  <a:endParaRPr lang="zh-CN" altLang="en-US" sz="2400"/>
                </a:p>
              </p:txBody>
            </p:sp>
            <p:sp>
              <p:nvSpPr>
                <p:cNvPr id="888" name="MH_Other_3"/>
                <p:cNvSpPr/>
                <p:nvPr>
                  <p:custDataLst>
                    <p:tags r:id="rId20"/>
                  </p:custDataLst>
                </p:nvPr>
              </p:nvSpPr>
              <p:spPr bwMode="auto">
                <a:xfrm>
                  <a:off x="4927372" y="2873962"/>
                  <a:ext cx="103559" cy="134378"/>
                </a:xfrm>
                <a:custGeom>
                  <a:avLst/>
                  <a:gdLst>
                    <a:gd name="T0" fmla="*/ 0 w 128"/>
                    <a:gd name="T1" fmla="*/ 2147483646 h 169"/>
                    <a:gd name="T2" fmla="*/ 598877082 w 128"/>
                    <a:gd name="T3" fmla="*/ 2147483646 h 169"/>
                    <a:gd name="T4" fmla="*/ 2147483646 w 128"/>
                    <a:gd name="T5" fmla="*/ 2147483646 h 169"/>
                    <a:gd name="T6" fmla="*/ 2147483646 w 128"/>
                    <a:gd name="T7" fmla="*/ 2147483646 h 169"/>
                    <a:gd name="T8" fmla="*/ 2147483646 w 128"/>
                    <a:gd name="T9" fmla="*/ 2147483646 h 169"/>
                    <a:gd name="T10" fmla="*/ 2147483646 w 128"/>
                    <a:gd name="T11" fmla="*/ 2147483646 h 169"/>
                    <a:gd name="T12" fmla="*/ 2147483646 w 128"/>
                    <a:gd name="T13" fmla="*/ 2147483646 h 169"/>
                    <a:gd name="T14" fmla="*/ 2147483646 w 128"/>
                    <a:gd name="T15" fmla="*/ 2147483646 h 169"/>
                    <a:gd name="T16" fmla="*/ 2147483646 w 128"/>
                    <a:gd name="T17" fmla="*/ 0 h 169"/>
                    <a:gd name="T18" fmla="*/ 2147483646 w 128"/>
                    <a:gd name="T19" fmla="*/ 1176292025 h 169"/>
                    <a:gd name="T20" fmla="*/ 2147483646 w 128"/>
                    <a:gd name="T21" fmla="*/ 2147483646 h 169"/>
                    <a:gd name="T22" fmla="*/ 2147483646 w 128"/>
                    <a:gd name="T23" fmla="*/ 2147483646 h 169"/>
                    <a:gd name="T24" fmla="*/ 2147483646 w 128"/>
                    <a:gd name="T25" fmla="*/ 2147483646 h 169"/>
                    <a:gd name="T26" fmla="*/ 2147483646 w 128"/>
                    <a:gd name="T27" fmla="*/ 2147483646 h 169"/>
                    <a:gd name="T28" fmla="*/ 2147483646 w 128"/>
                    <a:gd name="T29" fmla="*/ 2147483646 h 169"/>
                    <a:gd name="T30" fmla="*/ 2147483646 w 128"/>
                    <a:gd name="T31" fmla="*/ 2147483646 h 169"/>
                    <a:gd name="T32" fmla="*/ 2147483646 w 128"/>
                    <a:gd name="T33" fmla="*/ 2147483646 h 169"/>
                    <a:gd name="T34" fmla="*/ 0 w 128"/>
                    <a:gd name="T35" fmla="*/ 2147483646 h 169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0" t="0" r="r" b="b"/>
                  <a:pathLst>
                    <a:path w="128" h="169">
                      <a:moveTo>
                        <a:pt x="0" y="169"/>
                      </a:moveTo>
                      <a:cubicBezTo>
                        <a:pt x="1" y="169"/>
                        <a:pt x="1" y="169"/>
                        <a:pt x="1" y="169"/>
                      </a:cubicBezTo>
                      <a:cubicBezTo>
                        <a:pt x="7" y="156"/>
                        <a:pt x="16" y="145"/>
                        <a:pt x="30" y="134"/>
                      </a:cubicBezTo>
                      <a:cubicBezTo>
                        <a:pt x="54" y="115"/>
                        <a:pt x="64" y="107"/>
                        <a:pt x="65" y="107"/>
                      </a:cubicBezTo>
                      <a:cubicBezTo>
                        <a:pt x="65" y="106"/>
                        <a:pt x="75" y="99"/>
                        <a:pt x="98" y="76"/>
                      </a:cubicBezTo>
                      <a:cubicBezTo>
                        <a:pt x="105" y="69"/>
                        <a:pt x="110" y="62"/>
                        <a:pt x="115" y="55"/>
                      </a:cubicBezTo>
                      <a:cubicBezTo>
                        <a:pt x="115" y="54"/>
                        <a:pt x="115" y="54"/>
                        <a:pt x="115" y="54"/>
                      </a:cubicBezTo>
                      <a:cubicBezTo>
                        <a:pt x="115" y="54"/>
                        <a:pt x="115" y="54"/>
                        <a:pt x="115" y="54"/>
                      </a:cubicBezTo>
                      <a:cubicBezTo>
                        <a:pt x="124" y="37"/>
                        <a:pt x="128" y="19"/>
                        <a:pt x="125" y="0"/>
                      </a:cubicBezTo>
                      <a:cubicBezTo>
                        <a:pt x="124" y="2"/>
                        <a:pt x="124" y="2"/>
                        <a:pt x="124" y="2"/>
                      </a:cubicBezTo>
                      <a:cubicBezTo>
                        <a:pt x="127" y="30"/>
                        <a:pt x="118" y="54"/>
                        <a:pt x="97" y="75"/>
                      </a:cubicBezTo>
                      <a:cubicBezTo>
                        <a:pt x="74" y="98"/>
                        <a:pt x="64" y="105"/>
                        <a:pt x="64" y="106"/>
                      </a:cubicBezTo>
                      <a:cubicBezTo>
                        <a:pt x="64" y="106"/>
                        <a:pt x="53" y="114"/>
                        <a:pt x="29" y="133"/>
                      </a:cubicBezTo>
                      <a:cubicBezTo>
                        <a:pt x="22" y="139"/>
                        <a:pt x="15" y="145"/>
                        <a:pt x="10" y="152"/>
                      </a:cubicBezTo>
                      <a:cubicBezTo>
                        <a:pt x="10" y="154"/>
                        <a:pt x="10" y="154"/>
                        <a:pt x="10" y="154"/>
                      </a:cubicBezTo>
                      <a:cubicBezTo>
                        <a:pt x="9" y="154"/>
                        <a:pt x="9" y="154"/>
                        <a:pt x="9" y="154"/>
                      </a:cubicBezTo>
                      <a:cubicBezTo>
                        <a:pt x="9" y="154"/>
                        <a:pt x="9" y="154"/>
                        <a:pt x="9" y="154"/>
                      </a:cubicBezTo>
                      <a:cubicBezTo>
                        <a:pt x="5" y="159"/>
                        <a:pt x="2" y="163"/>
                        <a:pt x="0" y="169"/>
                      </a:cubicBezTo>
                      <a:close/>
                    </a:path>
                  </a:pathLst>
                </a:custGeom>
                <a:solidFill>
                  <a:srgbClr val="6D6E7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91440" tIns="45720" rIns="91440" bIns="45720"/>
                <a:lstStyle/>
                <a:p>
                  <a:endParaRPr lang="zh-CN" altLang="en-US" sz="2400"/>
                </a:p>
              </p:txBody>
            </p:sp>
            <p:sp>
              <p:nvSpPr>
                <p:cNvPr id="889" name="MH_Other_4"/>
                <p:cNvSpPr/>
                <p:nvPr>
                  <p:custDataLst>
                    <p:tags r:id="rId21"/>
                  </p:custDataLst>
                </p:nvPr>
              </p:nvSpPr>
              <p:spPr bwMode="auto">
                <a:xfrm>
                  <a:off x="4933464" y="2994750"/>
                  <a:ext cx="1523" cy="1509"/>
                </a:xfrm>
                <a:custGeom>
                  <a:avLst/>
                  <a:gdLst>
                    <a:gd name="T0" fmla="*/ 447676037 w 2"/>
                    <a:gd name="T1" fmla="*/ 223838018 h 4"/>
                    <a:gd name="T2" fmla="*/ 447676037 w 2"/>
                    <a:gd name="T3" fmla="*/ 0 h 4"/>
                    <a:gd name="T4" fmla="*/ 0 w 2"/>
                    <a:gd name="T5" fmla="*/ 223838018 h 4"/>
                    <a:gd name="T6" fmla="*/ 0 w 2"/>
                    <a:gd name="T7" fmla="*/ 223838018 h 4"/>
                    <a:gd name="T8" fmla="*/ 447676037 w 2"/>
                    <a:gd name="T9" fmla="*/ 223838018 h 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2" h="4">
                      <a:moveTo>
                        <a:pt x="2" y="4"/>
                      </a:moveTo>
                      <a:lnTo>
                        <a:pt x="2" y="0"/>
                      </a:lnTo>
                      <a:lnTo>
                        <a:pt x="0" y="4"/>
                      </a:lnTo>
                      <a:lnTo>
                        <a:pt x="2" y="4"/>
                      </a:lnTo>
                      <a:close/>
                    </a:path>
                  </a:pathLst>
                </a:custGeom>
                <a:solidFill>
                  <a:srgbClr val="6D6E7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91440" tIns="45720" rIns="91440" bIns="45720"/>
                <a:lstStyle/>
                <a:p>
                  <a:endParaRPr lang="zh-CN" altLang="en-US" sz="2400"/>
                </a:p>
              </p:txBody>
            </p:sp>
            <p:sp>
              <p:nvSpPr>
                <p:cNvPr id="890" name="MH_Other_5"/>
                <p:cNvSpPr/>
                <p:nvPr>
                  <p:custDataLst>
                    <p:tags r:id="rId22"/>
                  </p:custDataLst>
                </p:nvPr>
              </p:nvSpPr>
              <p:spPr bwMode="auto">
                <a:xfrm>
                  <a:off x="5026362" y="2873962"/>
                  <a:ext cx="1523" cy="1509"/>
                </a:xfrm>
                <a:custGeom>
                  <a:avLst/>
                  <a:gdLst>
                    <a:gd name="T0" fmla="*/ 0 w 3"/>
                    <a:gd name="T1" fmla="*/ 0 h 5"/>
                    <a:gd name="T2" fmla="*/ 0 w 3"/>
                    <a:gd name="T3" fmla="*/ 179120564 h 5"/>
                    <a:gd name="T4" fmla="*/ 298966937 w 3"/>
                    <a:gd name="T5" fmla="*/ 0 h 5"/>
                    <a:gd name="T6" fmla="*/ 298966937 w 3"/>
                    <a:gd name="T7" fmla="*/ 0 h 5"/>
                    <a:gd name="T8" fmla="*/ 0 w 3"/>
                    <a:gd name="T9" fmla="*/ 0 h 5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" h="5">
                      <a:moveTo>
                        <a:pt x="0" y="0"/>
                      </a:moveTo>
                      <a:lnTo>
                        <a:pt x="0" y="5"/>
                      </a:lnTo>
                      <a:lnTo>
                        <a:pt x="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6D6E7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91440" tIns="45720" rIns="91440" bIns="45720"/>
                <a:lstStyle/>
                <a:p>
                  <a:endParaRPr lang="zh-CN" altLang="en-US" sz="2400"/>
                </a:p>
              </p:txBody>
            </p:sp>
            <p:sp>
              <p:nvSpPr>
                <p:cNvPr id="891" name="MH_Other_6"/>
                <p:cNvSpPr/>
                <p:nvPr>
                  <p:custDataLst>
                    <p:tags r:id="rId23"/>
                  </p:custDataLst>
                </p:nvPr>
              </p:nvSpPr>
              <p:spPr bwMode="auto">
                <a:xfrm>
                  <a:off x="4942601" y="2914727"/>
                  <a:ext cx="79192" cy="101161"/>
                </a:xfrm>
                <a:custGeom>
                  <a:avLst/>
                  <a:gdLst>
                    <a:gd name="T0" fmla="*/ 2147483646 w 98"/>
                    <a:gd name="T1" fmla="*/ 2147483646 h 125"/>
                    <a:gd name="T2" fmla="*/ 2147483646 w 98"/>
                    <a:gd name="T3" fmla="*/ 2147483646 h 125"/>
                    <a:gd name="T4" fmla="*/ 0 w 98"/>
                    <a:gd name="T5" fmla="*/ 2147483646 h 125"/>
                    <a:gd name="T6" fmla="*/ 597439620 w 98"/>
                    <a:gd name="T7" fmla="*/ 2147483646 h 125"/>
                    <a:gd name="T8" fmla="*/ 2147483646 w 98"/>
                    <a:gd name="T9" fmla="*/ 2147483646 h 125"/>
                    <a:gd name="T10" fmla="*/ 2147483646 w 98"/>
                    <a:gd name="T11" fmla="*/ 2147483646 h 125"/>
                    <a:gd name="T12" fmla="*/ 2147483646 w 98"/>
                    <a:gd name="T13" fmla="*/ 2147483646 h 125"/>
                    <a:gd name="T14" fmla="*/ 2147483646 w 98"/>
                    <a:gd name="T15" fmla="*/ 2147483646 h 125"/>
                    <a:gd name="T16" fmla="*/ 2147483646 w 98"/>
                    <a:gd name="T17" fmla="*/ 2147483646 h 125"/>
                    <a:gd name="T18" fmla="*/ 2147483646 w 98"/>
                    <a:gd name="T19" fmla="*/ 0 h 125"/>
                    <a:gd name="T20" fmla="*/ 2147483646 w 98"/>
                    <a:gd name="T21" fmla="*/ 1219279061 h 125"/>
                    <a:gd name="T22" fmla="*/ 2147483646 w 98"/>
                    <a:gd name="T23" fmla="*/ 1828919443 h 125"/>
                    <a:gd name="T24" fmla="*/ 2147483646 w 98"/>
                    <a:gd name="T25" fmla="*/ 2147483646 h 125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0" t="0" r="r" b="b"/>
                  <a:pathLst>
                    <a:path w="98" h="125">
                      <a:moveTo>
                        <a:pt x="65" y="75"/>
                      </a:moveTo>
                      <a:cubicBezTo>
                        <a:pt x="40" y="96"/>
                        <a:pt x="29" y="103"/>
                        <a:pt x="29" y="103"/>
                      </a:cubicBezTo>
                      <a:cubicBezTo>
                        <a:pt x="0" y="124"/>
                        <a:pt x="0" y="124"/>
                        <a:pt x="0" y="124"/>
                      </a:cubicBezTo>
                      <a:cubicBezTo>
                        <a:pt x="1" y="125"/>
                        <a:pt x="1" y="125"/>
                        <a:pt x="1" y="125"/>
                      </a:cubicBezTo>
                      <a:cubicBezTo>
                        <a:pt x="30" y="104"/>
                        <a:pt x="30" y="104"/>
                        <a:pt x="30" y="104"/>
                      </a:cubicBezTo>
                      <a:cubicBezTo>
                        <a:pt x="30" y="104"/>
                        <a:pt x="41" y="97"/>
                        <a:pt x="65" y="76"/>
                      </a:cubicBezTo>
                      <a:cubicBezTo>
                        <a:pt x="73" y="70"/>
                        <a:pt x="79" y="63"/>
                        <a:pt x="83" y="56"/>
                      </a:cubicBezTo>
                      <a:cubicBezTo>
                        <a:pt x="83" y="55"/>
                        <a:pt x="83" y="55"/>
                        <a:pt x="83" y="55"/>
                      </a:cubicBezTo>
                      <a:cubicBezTo>
                        <a:pt x="84" y="55"/>
                        <a:pt x="84" y="55"/>
                        <a:pt x="84" y="55"/>
                      </a:cubicBezTo>
                      <a:cubicBezTo>
                        <a:pt x="94" y="39"/>
                        <a:pt x="98" y="20"/>
                        <a:pt x="97" y="0"/>
                      </a:cubicBezTo>
                      <a:cubicBezTo>
                        <a:pt x="96" y="2"/>
                        <a:pt x="96" y="2"/>
                        <a:pt x="96" y="2"/>
                      </a:cubicBezTo>
                      <a:cubicBezTo>
                        <a:pt x="96" y="3"/>
                        <a:pt x="96" y="3"/>
                        <a:pt x="96" y="3"/>
                      </a:cubicBezTo>
                      <a:cubicBezTo>
                        <a:pt x="97" y="31"/>
                        <a:pt x="87" y="55"/>
                        <a:pt x="65" y="75"/>
                      </a:cubicBezTo>
                      <a:close/>
                    </a:path>
                  </a:pathLst>
                </a:custGeom>
                <a:solidFill>
                  <a:srgbClr val="6D6E7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91440" tIns="45720" rIns="91440" bIns="45720"/>
                <a:lstStyle/>
                <a:p>
                  <a:endParaRPr lang="zh-CN" altLang="en-US" sz="2400"/>
                </a:p>
              </p:txBody>
            </p:sp>
            <p:sp>
              <p:nvSpPr>
                <p:cNvPr id="892" name="MH_Other_7"/>
                <p:cNvSpPr/>
                <p:nvPr>
                  <p:custDataLst>
                    <p:tags r:id="rId24"/>
                  </p:custDataLst>
                </p:nvPr>
              </p:nvSpPr>
              <p:spPr bwMode="auto">
                <a:xfrm>
                  <a:off x="5020270" y="2917746"/>
                  <a:ext cx="0" cy="0"/>
                </a:xfrm>
                <a:custGeom>
                  <a:avLst/>
                  <a:gdLst>
                    <a:gd name="T0" fmla="*/ 711 h 1"/>
                    <a:gd name="T1" fmla="*/ 0 h 1"/>
                    <a:gd name="T2" fmla="*/ 0 h 1"/>
                    <a:gd name="T3" fmla="*/ 711 h 1"/>
                    <a:gd name="T4" fmla="*/ 0 60000 65536"/>
                    <a:gd name="T5" fmla="*/ 0 60000 65536"/>
                    <a:gd name="T6" fmla="*/ 0 60000 65536"/>
                    <a:gd name="T7" fmla="*/ 0 60000 65536"/>
                  </a:gdLst>
                  <a:ahLst/>
                  <a:cxnLst>
                    <a:cxn ang="T4">
                      <a:pos x="0" y="T0"/>
                    </a:cxn>
                    <a:cxn ang="T5">
                      <a:pos x="0" y="T1"/>
                    </a:cxn>
                    <a:cxn ang="T6">
                      <a:pos x="0" y="T2"/>
                    </a:cxn>
                    <a:cxn ang="T7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6D6E7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91440" tIns="45720" rIns="91440" bIns="45720"/>
                <a:lstStyle/>
                <a:p>
                  <a:endParaRPr lang="zh-CN" altLang="en-US" sz="2400"/>
                </a:p>
              </p:txBody>
            </p:sp>
            <p:sp>
              <p:nvSpPr>
                <p:cNvPr id="893" name="MH_Other_8"/>
                <p:cNvSpPr/>
                <p:nvPr>
                  <p:custDataLst>
                    <p:tags r:id="rId25"/>
                  </p:custDataLst>
                </p:nvPr>
              </p:nvSpPr>
              <p:spPr bwMode="auto">
                <a:xfrm>
                  <a:off x="4968491" y="2960022"/>
                  <a:ext cx="42642" cy="66435"/>
                </a:xfrm>
                <a:custGeom>
                  <a:avLst/>
                  <a:gdLst>
                    <a:gd name="T0" fmla="*/ 2147483646 w 52"/>
                    <a:gd name="T1" fmla="*/ 2147483646 h 83"/>
                    <a:gd name="T2" fmla="*/ 0 w 52"/>
                    <a:gd name="T3" fmla="*/ 2147483646 h 83"/>
                    <a:gd name="T4" fmla="*/ 1229031388 w 52"/>
                    <a:gd name="T5" fmla="*/ 2147483646 h 83"/>
                    <a:gd name="T6" fmla="*/ 2147483646 w 52"/>
                    <a:gd name="T7" fmla="*/ 2147483646 h 83"/>
                    <a:gd name="T8" fmla="*/ 2147483646 w 52"/>
                    <a:gd name="T9" fmla="*/ 2147483646 h 83"/>
                    <a:gd name="T10" fmla="*/ 2147483646 w 52"/>
                    <a:gd name="T11" fmla="*/ 2147483646 h 83"/>
                    <a:gd name="T12" fmla="*/ 2147483646 w 52"/>
                    <a:gd name="T13" fmla="*/ 2147483646 h 83"/>
                    <a:gd name="T14" fmla="*/ 2147483646 w 52"/>
                    <a:gd name="T15" fmla="*/ 0 h 83"/>
                    <a:gd name="T16" fmla="*/ 2147483646 w 52"/>
                    <a:gd name="T17" fmla="*/ 0 h 83"/>
                    <a:gd name="T18" fmla="*/ 2147483646 w 52"/>
                    <a:gd name="T19" fmla="*/ 597749370 h 83"/>
                    <a:gd name="T20" fmla="*/ 2147483646 w 52"/>
                    <a:gd name="T21" fmla="*/ 2147483646 h 83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52" h="83">
                      <a:moveTo>
                        <a:pt x="15" y="71"/>
                      </a:moveTo>
                      <a:cubicBezTo>
                        <a:pt x="9" y="75"/>
                        <a:pt x="4" y="79"/>
                        <a:pt x="0" y="82"/>
                      </a:cubicBezTo>
                      <a:cubicBezTo>
                        <a:pt x="2" y="83"/>
                        <a:pt x="2" y="83"/>
                        <a:pt x="2" y="83"/>
                      </a:cubicBezTo>
                      <a:cubicBezTo>
                        <a:pt x="6" y="80"/>
                        <a:pt x="10" y="76"/>
                        <a:pt x="15" y="72"/>
                      </a:cubicBezTo>
                      <a:cubicBezTo>
                        <a:pt x="23" y="66"/>
                        <a:pt x="30" y="59"/>
                        <a:pt x="35" y="52"/>
                      </a:cubicBezTo>
                      <a:cubicBezTo>
                        <a:pt x="35" y="50"/>
                        <a:pt x="35" y="50"/>
                        <a:pt x="35" y="50"/>
                      </a:cubicBezTo>
                      <a:cubicBezTo>
                        <a:pt x="37" y="50"/>
                        <a:pt x="37" y="50"/>
                        <a:pt x="37" y="50"/>
                      </a:cubicBezTo>
                      <a:cubicBezTo>
                        <a:pt x="47" y="35"/>
                        <a:pt x="52" y="18"/>
                        <a:pt x="52" y="0"/>
                      </a:cubicBezTo>
                      <a:cubicBezTo>
                        <a:pt x="51" y="0"/>
                        <a:pt x="51" y="0"/>
                        <a:pt x="51" y="0"/>
                      </a:cubicBezTo>
                      <a:cubicBezTo>
                        <a:pt x="50" y="1"/>
                        <a:pt x="50" y="1"/>
                        <a:pt x="50" y="1"/>
                      </a:cubicBezTo>
                      <a:cubicBezTo>
                        <a:pt x="50" y="29"/>
                        <a:pt x="38" y="53"/>
                        <a:pt x="15" y="71"/>
                      </a:cubicBezTo>
                      <a:close/>
                    </a:path>
                  </a:pathLst>
                </a:custGeom>
                <a:solidFill>
                  <a:srgbClr val="6D6E7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91440" tIns="45720" rIns="91440" bIns="45720"/>
                <a:lstStyle/>
                <a:p>
                  <a:endParaRPr lang="zh-CN" altLang="en-US" sz="2400"/>
                </a:p>
              </p:txBody>
            </p:sp>
            <p:sp>
              <p:nvSpPr>
                <p:cNvPr id="894" name="MH_Other_9"/>
                <p:cNvSpPr/>
                <p:nvPr>
                  <p:custDataLst>
                    <p:tags r:id="rId26"/>
                  </p:custDataLst>
                </p:nvPr>
              </p:nvSpPr>
              <p:spPr bwMode="auto">
                <a:xfrm>
                  <a:off x="5009610" y="2960022"/>
                  <a:ext cx="0" cy="0"/>
                </a:xfrm>
                <a:custGeom>
                  <a:avLst/>
                  <a:gdLst>
                    <a:gd name="T0" fmla="*/ 0 w 1"/>
                    <a:gd name="T1" fmla="*/ 1067 h 1"/>
                    <a:gd name="T2" fmla="*/ 1067 w 1"/>
                    <a:gd name="T3" fmla="*/ 0 h 1"/>
                    <a:gd name="T4" fmla="*/ 0 w 1"/>
                    <a:gd name="T5" fmla="*/ 0 h 1"/>
                    <a:gd name="T6" fmla="*/ 0 w 1"/>
                    <a:gd name="T7" fmla="*/ 1067 h 1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1" h="1">
                      <a:moveTo>
                        <a:pt x="0" y="1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6D6E7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91440" tIns="45720" rIns="91440" bIns="45720"/>
                <a:lstStyle/>
                <a:p>
                  <a:endParaRPr lang="zh-CN" altLang="en-US" sz="2400"/>
                </a:p>
              </p:txBody>
            </p:sp>
            <p:sp>
              <p:nvSpPr>
                <p:cNvPr id="895" name="MH_Other_10"/>
                <p:cNvSpPr/>
                <p:nvPr>
                  <p:custDataLst>
                    <p:tags r:id="rId27"/>
                  </p:custDataLst>
                </p:nvPr>
              </p:nvSpPr>
              <p:spPr bwMode="auto">
                <a:xfrm>
                  <a:off x="4986766" y="2999280"/>
                  <a:ext cx="12183" cy="33217"/>
                </a:xfrm>
                <a:custGeom>
                  <a:avLst/>
                  <a:gdLst>
                    <a:gd name="T0" fmla="*/ 0 w 14"/>
                    <a:gd name="T1" fmla="*/ 2147483646 h 41"/>
                    <a:gd name="T2" fmla="*/ 689597300 w 14"/>
                    <a:gd name="T3" fmla="*/ 2147483646 h 41"/>
                    <a:gd name="T4" fmla="*/ 689597300 w 14"/>
                    <a:gd name="T5" fmla="*/ 2147483646 h 41"/>
                    <a:gd name="T6" fmla="*/ 2147483646 w 14"/>
                    <a:gd name="T7" fmla="*/ 0 h 41"/>
                    <a:gd name="T8" fmla="*/ 2147483646 w 14"/>
                    <a:gd name="T9" fmla="*/ 1220481384 h 41"/>
                    <a:gd name="T10" fmla="*/ 0 w 14"/>
                    <a:gd name="T11" fmla="*/ 2147483646 h 41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14" h="41">
                      <a:moveTo>
                        <a:pt x="0" y="41"/>
                      </a:moveTo>
                      <a:cubicBezTo>
                        <a:pt x="1" y="41"/>
                        <a:pt x="1" y="41"/>
                        <a:pt x="1" y="41"/>
                      </a:cubicBezTo>
                      <a:cubicBezTo>
                        <a:pt x="1" y="41"/>
                        <a:pt x="1" y="41"/>
                        <a:pt x="1" y="41"/>
                      </a:cubicBezTo>
                      <a:cubicBezTo>
                        <a:pt x="9" y="29"/>
                        <a:pt x="13" y="15"/>
                        <a:pt x="14" y="0"/>
                      </a:cubicBezTo>
                      <a:cubicBezTo>
                        <a:pt x="12" y="2"/>
                        <a:pt x="12" y="2"/>
                        <a:pt x="12" y="2"/>
                      </a:cubicBezTo>
                      <a:cubicBezTo>
                        <a:pt x="11" y="17"/>
                        <a:pt x="7" y="30"/>
                        <a:pt x="0" y="41"/>
                      </a:cubicBezTo>
                      <a:close/>
                    </a:path>
                  </a:pathLst>
                </a:custGeom>
                <a:solidFill>
                  <a:srgbClr val="6D6E7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91440" tIns="45720" rIns="91440" bIns="45720"/>
                <a:lstStyle/>
                <a:p>
                  <a:endParaRPr lang="zh-CN" altLang="en-US" sz="2400"/>
                </a:p>
              </p:txBody>
            </p:sp>
            <p:sp>
              <p:nvSpPr>
                <p:cNvPr id="896" name="MH_Other_11"/>
                <p:cNvSpPr/>
                <p:nvPr>
                  <p:custDataLst>
                    <p:tags r:id="rId28"/>
                  </p:custDataLst>
                </p:nvPr>
              </p:nvSpPr>
              <p:spPr bwMode="auto">
                <a:xfrm>
                  <a:off x="4997427" y="2999278"/>
                  <a:ext cx="1523" cy="1510"/>
                </a:xfrm>
                <a:custGeom>
                  <a:avLst/>
                  <a:gdLst>
                    <a:gd name="T0" fmla="*/ 0 w 4"/>
                    <a:gd name="T1" fmla="*/ 0 h 4"/>
                    <a:gd name="T2" fmla="*/ 0 w 4"/>
                    <a:gd name="T3" fmla="*/ 224119998 h 4"/>
                    <a:gd name="T4" fmla="*/ 223838018 w 4"/>
                    <a:gd name="T5" fmla="*/ 0 h 4"/>
                    <a:gd name="T6" fmla="*/ 0 w 4"/>
                    <a:gd name="T7" fmla="*/ 0 h 4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4" h="4">
                      <a:moveTo>
                        <a:pt x="0" y="0"/>
                      </a:moveTo>
                      <a:lnTo>
                        <a:pt x="0" y="4"/>
                      </a:lnTo>
                      <a:lnTo>
                        <a:pt x="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6D6E7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91440" tIns="45720" rIns="91440" bIns="45720"/>
                <a:lstStyle/>
                <a:p>
                  <a:endParaRPr lang="zh-CN" altLang="en-US" sz="2400"/>
                </a:p>
              </p:txBody>
            </p:sp>
            <p:sp>
              <p:nvSpPr>
                <p:cNvPr id="897" name="MH_Other_12"/>
                <p:cNvSpPr/>
                <p:nvPr>
                  <p:custDataLst>
                    <p:tags r:id="rId29"/>
                  </p:custDataLst>
                </p:nvPr>
              </p:nvSpPr>
              <p:spPr bwMode="auto">
                <a:xfrm>
                  <a:off x="4970015" y="2778838"/>
                  <a:ext cx="3046" cy="25668"/>
                </a:xfrm>
                <a:custGeom>
                  <a:avLst/>
                  <a:gdLst>
                    <a:gd name="T0" fmla="*/ 560104925 w 4"/>
                    <a:gd name="T1" fmla="*/ 0 h 32"/>
                    <a:gd name="T2" fmla="*/ 560104925 w 4"/>
                    <a:gd name="T3" fmla="*/ 0 h 32"/>
                    <a:gd name="T4" fmla="*/ 0 w 4"/>
                    <a:gd name="T5" fmla="*/ 0 h 32"/>
                    <a:gd name="T6" fmla="*/ 0 w 4"/>
                    <a:gd name="T7" fmla="*/ 0 h 32"/>
                    <a:gd name="T8" fmla="*/ 0 w 4"/>
                    <a:gd name="T9" fmla="*/ 2147483646 h 32"/>
                    <a:gd name="T10" fmla="*/ 1679684538 w 4"/>
                    <a:gd name="T11" fmla="*/ 2147483646 h 32"/>
                    <a:gd name="T12" fmla="*/ 1679684538 w 4"/>
                    <a:gd name="T13" fmla="*/ 2147483646 h 32"/>
                    <a:gd name="T14" fmla="*/ 2147483646 w 4"/>
                    <a:gd name="T15" fmla="*/ 2147483646 h 32"/>
                    <a:gd name="T16" fmla="*/ 560104925 w 4"/>
                    <a:gd name="T17" fmla="*/ 0 h 32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4" h="32">
                      <a:moveTo>
                        <a:pt x="1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2"/>
                        <a:pt x="0" y="4"/>
                        <a:pt x="0" y="7"/>
                      </a:cubicBezTo>
                      <a:cubicBezTo>
                        <a:pt x="0" y="15"/>
                        <a:pt x="1" y="24"/>
                        <a:pt x="3" y="32"/>
                      </a:cubicBezTo>
                      <a:cubicBezTo>
                        <a:pt x="3" y="31"/>
                        <a:pt x="3" y="31"/>
                        <a:pt x="3" y="31"/>
                      </a:cubicBezTo>
                      <a:cubicBezTo>
                        <a:pt x="4" y="31"/>
                        <a:pt x="4" y="30"/>
                        <a:pt x="4" y="30"/>
                      </a:cubicBezTo>
                      <a:cubicBezTo>
                        <a:pt x="1" y="20"/>
                        <a:pt x="0" y="10"/>
                        <a:pt x="1" y="0"/>
                      </a:cubicBezTo>
                      <a:close/>
                    </a:path>
                  </a:pathLst>
                </a:custGeom>
                <a:solidFill>
                  <a:srgbClr val="6D6E7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91440" tIns="45720" rIns="91440" bIns="45720"/>
                <a:lstStyle/>
                <a:p>
                  <a:endParaRPr lang="zh-CN" altLang="en-US" sz="2400"/>
                </a:p>
              </p:txBody>
            </p:sp>
            <p:sp>
              <p:nvSpPr>
                <p:cNvPr id="898" name="MH_Other_13"/>
                <p:cNvSpPr/>
                <p:nvPr>
                  <p:custDataLst>
                    <p:tags r:id="rId30"/>
                  </p:custDataLst>
                </p:nvPr>
              </p:nvSpPr>
              <p:spPr bwMode="auto">
                <a:xfrm>
                  <a:off x="4966969" y="2778839"/>
                  <a:ext cx="19798" cy="64925"/>
                </a:xfrm>
                <a:custGeom>
                  <a:avLst/>
                  <a:gdLst>
                    <a:gd name="T0" fmla="*/ 2147483646 w 26"/>
                    <a:gd name="T1" fmla="*/ 2147483646 h 82"/>
                    <a:gd name="T2" fmla="*/ 2147483646 w 26"/>
                    <a:gd name="T3" fmla="*/ 0 h 82"/>
                    <a:gd name="T4" fmla="*/ 2147483646 w 26"/>
                    <a:gd name="T5" fmla="*/ 0 h 82"/>
                    <a:gd name="T6" fmla="*/ 2147483646 w 26"/>
                    <a:gd name="T7" fmla="*/ 2147483646 h 82"/>
                    <a:gd name="T8" fmla="*/ 2147483646 w 26"/>
                    <a:gd name="T9" fmla="*/ 2147483646 h 82"/>
                    <a:gd name="T10" fmla="*/ 2147483646 w 26"/>
                    <a:gd name="T11" fmla="*/ 2147483646 h 82"/>
                    <a:gd name="T12" fmla="*/ 2147483646 w 26"/>
                    <a:gd name="T13" fmla="*/ 2147483646 h 82"/>
                    <a:gd name="T14" fmla="*/ 1050854296 w 26"/>
                    <a:gd name="T15" fmla="*/ 2147483646 h 82"/>
                    <a:gd name="T16" fmla="*/ 2101708592 w 26"/>
                    <a:gd name="T17" fmla="*/ 2147483646 h 82"/>
                    <a:gd name="T18" fmla="*/ 2101708592 w 26"/>
                    <a:gd name="T19" fmla="*/ 2147483646 h 82"/>
                    <a:gd name="T20" fmla="*/ 2101708592 w 26"/>
                    <a:gd name="T21" fmla="*/ 2147483646 h 82"/>
                    <a:gd name="T22" fmla="*/ 2147483646 w 26"/>
                    <a:gd name="T23" fmla="*/ 2147483646 h 82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0" t="0" r="r" b="b"/>
                  <a:pathLst>
                    <a:path w="26" h="82">
                      <a:moveTo>
                        <a:pt x="21" y="8"/>
                      </a:moveTo>
                      <a:cubicBezTo>
                        <a:pt x="26" y="0"/>
                        <a:pt x="26" y="0"/>
                        <a:pt x="26" y="0"/>
                      </a:cubicBezTo>
                      <a:cubicBezTo>
                        <a:pt x="25" y="0"/>
                        <a:pt x="25" y="0"/>
                        <a:pt x="25" y="0"/>
                      </a:cubicBezTo>
                      <a:cubicBezTo>
                        <a:pt x="20" y="7"/>
                        <a:pt x="20" y="7"/>
                        <a:pt x="20" y="7"/>
                      </a:cubicBezTo>
                      <a:cubicBezTo>
                        <a:pt x="15" y="15"/>
                        <a:pt x="11" y="22"/>
                        <a:pt x="8" y="30"/>
                      </a:cubicBezTo>
                      <a:cubicBezTo>
                        <a:pt x="8" y="31"/>
                        <a:pt x="8" y="31"/>
                        <a:pt x="8" y="31"/>
                      </a:cubicBezTo>
                      <a:cubicBezTo>
                        <a:pt x="7" y="31"/>
                        <a:pt x="7" y="31"/>
                        <a:pt x="7" y="31"/>
                      </a:cubicBezTo>
                      <a:cubicBezTo>
                        <a:pt x="4" y="39"/>
                        <a:pt x="2" y="48"/>
                        <a:pt x="2" y="56"/>
                      </a:cubicBezTo>
                      <a:cubicBezTo>
                        <a:pt x="1" y="64"/>
                        <a:pt x="2" y="73"/>
                        <a:pt x="4" y="82"/>
                      </a:cubicBezTo>
                      <a:cubicBezTo>
                        <a:pt x="4" y="81"/>
                        <a:pt x="4" y="81"/>
                        <a:pt x="4" y="81"/>
                      </a:cubicBezTo>
                      <a:cubicBezTo>
                        <a:pt x="4" y="80"/>
                        <a:pt x="4" y="80"/>
                        <a:pt x="4" y="80"/>
                      </a:cubicBezTo>
                      <a:cubicBezTo>
                        <a:pt x="0" y="54"/>
                        <a:pt x="5" y="32"/>
                        <a:pt x="21" y="8"/>
                      </a:cubicBezTo>
                      <a:close/>
                    </a:path>
                  </a:pathLst>
                </a:custGeom>
                <a:solidFill>
                  <a:srgbClr val="6D6E7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91440" tIns="45720" rIns="91440" bIns="45720"/>
                <a:lstStyle/>
                <a:p>
                  <a:endParaRPr lang="zh-CN" altLang="en-US" sz="2400"/>
                </a:p>
              </p:txBody>
            </p:sp>
            <p:sp>
              <p:nvSpPr>
                <p:cNvPr id="899" name="MH_Other_14"/>
                <p:cNvSpPr/>
                <p:nvPr>
                  <p:custDataLst>
                    <p:tags r:id="rId31"/>
                  </p:custDataLst>
                </p:nvPr>
              </p:nvSpPr>
              <p:spPr bwMode="auto">
                <a:xfrm>
                  <a:off x="4971537" y="2802996"/>
                  <a:ext cx="1523" cy="0"/>
                </a:xfrm>
                <a:custGeom>
                  <a:avLst/>
                  <a:gdLst>
                    <a:gd name="T0" fmla="*/ 2147483646 w 1"/>
                    <a:gd name="T1" fmla="*/ 0 h 1"/>
                    <a:gd name="T2" fmla="*/ 0 w 1"/>
                    <a:gd name="T3" fmla="*/ 1067 h 1"/>
                    <a:gd name="T4" fmla="*/ 2147483646 w 1"/>
                    <a:gd name="T5" fmla="*/ 1067 h 1"/>
                    <a:gd name="T6" fmla="*/ 2147483646 w 1"/>
                    <a:gd name="T7" fmla="*/ 0 h 1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1" h="1">
                      <a:moveTo>
                        <a:pt x="1" y="0"/>
                      </a:moveTo>
                      <a:cubicBezTo>
                        <a:pt x="1" y="0"/>
                        <a:pt x="1" y="1"/>
                        <a:pt x="0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6D6E7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91440" tIns="45720" rIns="91440" bIns="45720"/>
                <a:lstStyle/>
                <a:p>
                  <a:endParaRPr lang="zh-CN" altLang="en-US" sz="2400"/>
                </a:p>
              </p:txBody>
            </p:sp>
            <p:sp>
              <p:nvSpPr>
                <p:cNvPr id="900" name="MH_Other_15"/>
                <p:cNvSpPr/>
                <p:nvPr>
                  <p:custDataLst>
                    <p:tags r:id="rId32"/>
                  </p:custDataLst>
                </p:nvPr>
              </p:nvSpPr>
              <p:spPr bwMode="auto">
                <a:xfrm>
                  <a:off x="4962400" y="2778838"/>
                  <a:ext cx="53303" cy="104182"/>
                </a:xfrm>
                <a:custGeom>
                  <a:avLst/>
                  <a:gdLst>
                    <a:gd name="T0" fmla="*/ 2147483646 w 67"/>
                    <a:gd name="T1" fmla="*/ 2147483646 h 130"/>
                    <a:gd name="T2" fmla="*/ 2147483646 w 67"/>
                    <a:gd name="T3" fmla="*/ 2147483646 h 130"/>
                    <a:gd name="T4" fmla="*/ 2147483646 w 67"/>
                    <a:gd name="T5" fmla="*/ 0 h 130"/>
                    <a:gd name="T6" fmla="*/ 2147483646 w 67"/>
                    <a:gd name="T7" fmla="*/ 0 h 130"/>
                    <a:gd name="T8" fmla="*/ 2147483646 w 67"/>
                    <a:gd name="T9" fmla="*/ 2147483646 h 130"/>
                    <a:gd name="T10" fmla="*/ 2147483646 w 67"/>
                    <a:gd name="T11" fmla="*/ 2147483646 h 130"/>
                    <a:gd name="T12" fmla="*/ 2147483646 w 67"/>
                    <a:gd name="T13" fmla="*/ 2147483646 h 130"/>
                    <a:gd name="T14" fmla="*/ 2147483646 w 67"/>
                    <a:gd name="T15" fmla="*/ 2147483646 h 130"/>
                    <a:gd name="T16" fmla="*/ 2147483646 w 67"/>
                    <a:gd name="T17" fmla="*/ 2147483646 h 130"/>
                    <a:gd name="T18" fmla="*/ 1153333630 w 67"/>
                    <a:gd name="T19" fmla="*/ 2147483646 h 130"/>
                    <a:gd name="T20" fmla="*/ 1153333630 w 67"/>
                    <a:gd name="T21" fmla="*/ 2147483646 h 130"/>
                    <a:gd name="T22" fmla="*/ 1729656287 w 67"/>
                    <a:gd name="T23" fmla="*/ 2147483646 h 130"/>
                    <a:gd name="T24" fmla="*/ 2147483646 w 67"/>
                    <a:gd name="T25" fmla="*/ 2147483646 h 130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0" t="0" r="r" b="b"/>
                  <a:pathLst>
                    <a:path w="67" h="130">
                      <a:moveTo>
                        <a:pt x="24" y="59"/>
                      </a:moveTo>
                      <a:cubicBezTo>
                        <a:pt x="43" y="34"/>
                        <a:pt x="51" y="23"/>
                        <a:pt x="51" y="23"/>
                      </a:cubicBezTo>
                      <a:cubicBezTo>
                        <a:pt x="51" y="23"/>
                        <a:pt x="56" y="17"/>
                        <a:pt x="67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55" y="16"/>
                        <a:pt x="50" y="22"/>
                        <a:pt x="50" y="22"/>
                      </a:cubicBezTo>
                      <a:cubicBezTo>
                        <a:pt x="50" y="22"/>
                        <a:pt x="42" y="34"/>
                        <a:pt x="23" y="58"/>
                      </a:cubicBezTo>
                      <a:cubicBezTo>
                        <a:pt x="17" y="65"/>
                        <a:pt x="13" y="72"/>
                        <a:pt x="9" y="80"/>
                      </a:cubicBezTo>
                      <a:cubicBezTo>
                        <a:pt x="10" y="81"/>
                        <a:pt x="10" y="81"/>
                        <a:pt x="10" y="81"/>
                      </a:cubicBezTo>
                      <a:cubicBezTo>
                        <a:pt x="9" y="81"/>
                        <a:pt x="9" y="81"/>
                        <a:pt x="9" y="81"/>
                      </a:cubicBezTo>
                      <a:cubicBezTo>
                        <a:pt x="5" y="89"/>
                        <a:pt x="3" y="97"/>
                        <a:pt x="2" y="106"/>
                      </a:cubicBezTo>
                      <a:cubicBezTo>
                        <a:pt x="1" y="113"/>
                        <a:pt x="1" y="122"/>
                        <a:pt x="2" y="130"/>
                      </a:cubicBezTo>
                      <a:cubicBezTo>
                        <a:pt x="3" y="128"/>
                        <a:pt x="3" y="128"/>
                        <a:pt x="3" y="128"/>
                      </a:cubicBezTo>
                      <a:cubicBezTo>
                        <a:pt x="0" y="102"/>
                        <a:pt x="7" y="81"/>
                        <a:pt x="24" y="59"/>
                      </a:cubicBezTo>
                      <a:close/>
                    </a:path>
                  </a:pathLst>
                </a:custGeom>
                <a:solidFill>
                  <a:srgbClr val="6D6E7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91440" tIns="45720" rIns="91440" bIns="45720"/>
                <a:lstStyle/>
                <a:p>
                  <a:endParaRPr lang="zh-CN" altLang="en-US" sz="2400"/>
                </a:p>
              </p:txBody>
            </p:sp>
            <p:sp>
              <p:nvSpPr>
                <p:cNvPr id="901" name="MH_Other_16"/>
                <p:cNvSpPr/>
                <p:nvPr>
                  <p:custDataLst>
                    <p:tags r:id="rId33"/>
                  </p:custDataLst>
                </p:nvPr>
              </p:nvSpPr>
              <p:spPr bwMode="auto">
                <a:xfrm>
                  <a:off x="4970014" y="2842253"/>
                  <a:ext cx="0" cy="1510"/>
                </a:xfrm>
                <a:custGeom>
                  <a:avLst/>
                  <a:gdLst>
                    <a:gd name="T0" fmla="*/ 0 w 1"/>
                    <a:gd name="T1" fmla="*/ 0 h 1"/>
                    <a:gd name="T2" fmla="*/ 0 w 1"/>
                    <a:gd name="T3" fmla="*/ 1792959984 h 1"/>
                    <a:gd name="T4" fmla="*/ 1067 w 1"/>
                    <a:gd name="T5" fmla="*/ 1792959984 h 1"/>
                    <a:gd name="T6" fmla="*/ 0 w 1"/>
                    <a:gd name="T7" fmla="*/ 0 h 1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1" h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6D6E7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91440" tIns="45720" rIns="91440" bIns="45720"/>
                <a:lstStyle/>
                <a:p>
                  <a:endParaRPr lang="zh-CN" altLang="en-US" sz="2400"/>
                </a:p>
              </p:txBody>
            </p:sp>
            <p:sp>
              <p:nvSpPr>
                <p:cNvPr id="902" name="MH_Other_17"/>
                <p:cNvSpPr/>
                <p:nvPr>
                  <p:custDataLst>
                    <p:tags r:id="rId34"/>
                  </p:custDataLst>
                </p:nvPr>
              </p:nvSpPr>
              <p:spPr bwMode="auto">
                <a:xfrm>
                  <a:off x="4956307" y="2778839"/>
                  <a:ext cx="79192" cy="143438"/>
                </a:xfrm>
                <a:custGeom>
                  <a:avLst/>
                  <a:gdLst>
                    <a:gd name="T0" fmla="*/ 2147483646 w 99"/>
                    <a:gd name="T1" fmla="*/ 2147483646 h 179"/>
                    <a:gd name="T2" fmla="*/ 2147483646 w 99"/>
                    <a:gd name="T3" fmla="*/ 2147483646 h 179"/>
                    <a:gd name="T4" fmla="*/ 2147483646 w 99"/>
                    <a:gd name="T5" fmla="*/ 2147483646 h 179"/>
                    <a:gd name="T6" fmla="*/ 2147483646 w 99"/>
                    <a:gd name="T7" fmla="*/ 2147483646 h 179"/>
                    <a:gd name="T8" fmla="*/ 2147483646 w 99"/>
                    <a:gd name="T9" fmla="*/ 2147483646 h 179"/>
                    <a:gd name="T10" fmla="*/ 2147483646 w 99"/>
                    <a:gd name="T11" fmla="*/ 2147483646 h 179"/>
                    <a:gd name="T12" fmla="*/ 2147483646 w 99"/>
                    <a:gd name="T13" fmla="*/ 0 h 179"/>
                    <a:gd name="T14" fmla="*/ 2147483646 w 99"/>
                    <a:gd name="T15" fmla="*/ 0 h 179"/>
                    <a:gd name="T16" fmla="*/ 2147483646 w 99"/>
                    <a:gd name="T17" fmla="*/ 0 h 179"/>
                    <a:gd name="T18" fmla="*/ 2147483646 w 99"/>
                    <a:gd name="T19" fmla="*/ 2147483646 h 179"/>
                    <a:gd name="T20" fmla="*/ 2147483646 w 99"/>
                    <a:gd name="T21" fmla="*/ 2147483646 h 179"/>
                    <a:gd name="T22" fmla="*/ 2147483646 w 99"/>
                    <a:gd name="T23" fmla="*/ 2147483646 h 179"/>
                    <a:gd name="T24" fmla="*/ 2147483646 w 99"/>
                    <a:gd name="T25" fmla="*/ 2147483646 h 179"/>
                    <a:gd name="T26" fmla="*/ 2147483646 w 99"/>
                    <a:gd name="T27" fmla="*/ 2147483646 h 179"/>
                    <a:gd name="T28" fmla="*/ 2147483646 w 99"/>
                    <a:gd name="T29" fmla="*/ 2147483646 h 179"/>
                    <a:gd name="T30" fmla="*/ 2147483646 w 99"/>
                    <a:gd name="T31" fmla="*/ 2147483646 h 179"/>
                    <a:gd name="T32" fmla="*/ 1168776254 w 99"/>
                    <a:gd name="T33" fmla="*/ 2147483646 h 179"/>
                    <a:gd name="T34" fmla="*/ 584040416 w 99"/>
                    <a:gd name="T35" fmla="*/ 2147483646 h 179"/>
                    <a:gd name="T36" fmla="*/ 584040416 w 99"/>
                    <a:gd name="T37" fmla="*/ 2147483646 h 179"/>
                    <a:gd name="T38" fmla="*/ 1168776254 w 99"/>
                    <a:gd name="T39" fmla="*/ 2147483646 h 179"/>
                    <a:gd name="T40" fmla="*/ 2147483646 w 99"/>
                    <a:gd name="T41" fmla="*/ 2147483646 h 179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</a:gdLst>
                  <a:ahLst/>
                  <a:cxnLst>
                    <a:cxn ang="T42">
                      <a:pos x="T0" y="T1"/>
                    </a:cxn>
                    <a:cxn ang="T43">
                      <a:pos x="T2" y="T3"/>
                    </a:cxn>
                    <a:cxn ang="T44">
                      <a:pos x="T4" y="T5"/>
                    </a:cxn>
                    <a:cxn ang="T45">
                      <a:pos x="T6" y="T7"/>
                    </a:cxn>
                    <a:cxn ang="T46">
                      <a:pos x="T8" y="T9"/>
                    </a:cxn>
                    <a:cxn ang="T47">
                      <a:pos x="T10" y="T11"/>
                    </a:cxn>
                    <a:cxn ang="T48">
                      <a:pos x="T12" y="T13"/>
                    </a:cxn>
                    <a:cxn ang="T49">
                      <a:pos x="T14" y="T15"/>
                    </a:cxn>
                    <a:cxn ang="T50">
                      <a:pos x="T16" y="T17"/>
                    </a:cxn>
                    <a:cxn ang="T51">
                      <a:pos x="T18" y="T19"/>
                    </a:cxn>
                    <a:cxn ang="T52">
                      <a:pos x="T20" y="T21"/>
                    </a:cxn>
                    <a:cxn ang="T53">
                      <a:pos x="T22" y="T23"/>
                    </a:cxn>
                    <a:cxn ang="T54">
                      <a:pos x="T24" y="T25"/>
                    </a:cxn>
                    <a:cxn ang="T55">
                      <a:pos x="T26" y="T27"/>
                    </a:cxn>
                    <a:cxn ang="T56">
                      <a:pos x="T28" y="T29"/>
                    </a:cxn>
                    <a:cxn ang="T57">
                      <a:pos x="T30" y="T31"/>
                    </a:cxn>
                    <a:cxn ang="T58">
                      <a:pos x="T32" y="T33"/>
                    </a:cxn>
                    <a:cxn ang="T59">
                      <a:pos x="T34" y="T35"/>
                    </a:cxn>
                    <a:cxn ang="T60">
                      <a:pos x="T36" y="T37"/>
                    </a:cxn>
                    <a:cxn ang="T61">
                      <a:pos x="T38" y="T39"/>
                    </a:cxn>
                    <a:cxn ang="T62">
                      <a:pos x="T40" y="T41"/>
                    </a:cxn>
                  </a:cxnLst>
                  <a:rect l="0" t="0" r="r" b="b"/>
                  <a:pathLst>
                    <a:path w="99" h="179">
                      <a:moveTo>
                        <a:pt x="27" y="107"/>
                      </a:moveTo>
                      <a:cubicBezTo>
                        <a:pt x="47" y="84"/>
                        <a:pt x="56" y="73"/>
                        <a:pt x="56" y="73"/>
                      </a:cubicBezTo>
                      <a:cubicBezTo>
                        <a:pt x="56" y="73"/>
                        <a:pt x="65" y="64"/>
                        <a:pt x="83" y="37"/>
                      </a:cubicBezTo>
                      <a:cubicBezTo>
                        <a:pt x="89" y="30"/>
                        <a:pt x="93" y="21"/>
                        <a:pt x="96" y="13"/>
                      </a:cubicBezTo>
                      <a:cubicBezTo>
                        <a:pt x="96" y="13"/>
                        <a:pt x="96" y="12"/>
                        <a:pt x="96" y="12"/>
                      </a:cubicBezTo>
                      <a:cubicBezTo>
                        <a:pt x="96" y="12"/>
                        <a:pt x="96" y="12"/>
                        <a:pt x="96" y="12"/>
                      </a:cubicBezTo>
                      <a:cubicBezTo>
                        <a:pt x="98" y="8"/>
                        <a:pt x="98" y="4"/>
                        <a:pt x="99" y="0"/>
                      </a:cubicBezTo>
                      <a:cubicBezTo>
                        <a:pt x="99" y="0"/>
                        <a:pt x="99" y="0"/>
                        <a:pt x="99" y="0"/>
                      </a:cubicBezTo>
                      <a:cubicBezTo>
                        <a:pt x="98" y="0"/>
                        <a:pt x="98" y="0"/>
                        <a:pt x="98" y="0"/>
                      </a:cubicBezTo>
                      <a:cubicBezTo>
                        <a:pt x="96" y="13"/>
                        <a:pt x="91" y="25"/>
                        <a:pt x="82" y="37"/>
                      </a:cubicBezTo>
                      <a:cubicBezTo>
                        <a:pt x="64" y="63"/>
                        <a:pt x="55" y="72"/>
                        <a:pt x="55" y="73"/>
                      </a:cubicBezTo>
                      <a:cubicBezTo>
                        <a:pt x="55" y="73"/>
                        <a:pt x="46" y="83"/>
                        <a:pt x="26" y="106"/>
                      </a:cubicBezTo>
                      <a:cubicBezTo>
                        <a:pt x="20" y="114"/>
                        <a:pt x="15" y="121"/>
                        <a:pt x="11" y="128"/>
                      </a:cubicBezTo>
                      <a:cubicBezTo>
                        <a:pt x="11" y="129"/>
                        <a:pt x="11" y="129"/>
                        <a:pt x="11" y="130"/>
                      </a:cubicBezTo>
                      <a:cubicBezTo>
                        <a:pt x="10" y="130"/>
                        <a:pt x="10" y="130"/>
                        <a:pt x="10" y="130"/>
                      </a:cubicBezTo>
                      <a:cubicBezTo>
                        <a:pt x="10" y="130"/>
                        <a:pt x="10" y="130"/>
                        <a:pt x="10" y="130"/>
                      </a:cubicBezTo>
                      <a:cubicBezTo>
                        <a:pt x="6" y="137"/>
                        <a:pt x="4" y="145"/>
                        <a:pt x="2" y="153"/>
                      </a:cubicBezTo>
                      <a:cubicBezTo>
                        <a:pt x="1" y="160"/>
                        <a:pt x="0" y="170"/>
                        <a:pt x="1" y="179"/>
                      </a:cubicBezTo>
                      <a:cubicBezTo>
                        <a:pt x="1" y="177"/>
                        <a:pt x="1" y="177"/>
                        <a:pt x="1" y="177"/>
                      </a:cubicBezTo>
                      <a:cubicBezTo>
                        <a:pt x="2" y="177"/>
                        <a:pt x="2" y="177"/>
                        <a:pt x="2" y="176"/>
                      </a:cubicBezTo>
                      <a:cubicBezTo>
                        <a:pt x="0" y="150"/>
                        <a:pt x="8" y="129"/>
                        <a:pt x="27" y="107"/>
                      </a:cubicBezTo>
                      <a:close/>
                    </a:path>
                  </a:pathLst>
                </a:custGeom>
                <a:solidFill>
                  <a:srgbClr val="6D6E7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91440" tIns="45720" rIns="91440" bIns="45720"/>
                <a:lstStyle/>
                <a:p>
                  <a:endParaRPr lang="zh-CN" altLang="en-US" sz="2400"/>
                </a:p>
              </p:txBody>
            </p:sp>
            <p:sp>
              <p:nvSpPr>
                <p:cNvPr id="903" name="MH_Other_18"/>
                <p:cNvSpPr/>
                <p:nvPr>
                  <p:custDataLst>
                    <p:tags r:id="rId35"/>
                  </p:custDataLst>
                </p:nvPr>
              </p:nvSpPr>
              <p:spPr bwMode="auto">
                <a:xfrm>
                  <a:off x="4963923" y="2881510"/>
                  <a:ext cx="1523" cy="1510"/>
                </a:xfrm>
                <a:custGeom>
                  <a:avLst/>
                  <a:gdLst>
                    <a:gd name="T0" fmla="*/ 1790702559 w 1"/>
                    <a:gd name="T1" fmla="*/ 1120915208 h 2"/>
                    <a:gd name="T2" fmla="*/ 1790702559 w 1"/>
                    <a:gd name="T3" fmla="*/ 0 h 2"/>
                    <a:gd name="T4" fmla="*/ 0 w 1"/>
                    <a:gd name="T5" fmla="*/ 1120915208 h 2"/>
                    <a:gd name="T6" fmla="*/ 0 w 1"/>
                    <a:gd name="T7" fmla="*/ 1120915208 h 2"/>
                    <a:gd name="T8" fmla="*/ 1790702559 w 1"/>
                    <a:gd name="T9" fmla="*/ 1120915208 h 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" h="2">
                      <a:moveTo>
                        <a:pt x="1" y="2"/>
                      </a:moveTo>
                      <a:cubicBezTo>
                        <a:pt x="1" y="1"/>
                        <a:pt x="1" y="1"/>
                        <a:pt x="1" y="0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2"/>
                        <a:pt x="0" y="2"/>
                        <a:pt x="0" y="2"/>
                      </a:cubicBezTo>
                      <a:lnTo>
                        <a:pt x="1" y="2"/>
                      </a:lnTo>
                      <a:close/>
                    </a:path>
                  </a:pathLst>
                </a:custGeom>
                <a:solidFill>
                  <a:srgbClr val="6D6E7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91440" tIns="45720" rIns="91440" bIns="45720"/>
                <a:lstStyle/>
                <a:p>
                  <a:endParaRPr lang="zh-CN" altLang="en-US" sz="2400"/>
                </a:p>
              </p:txBody>
            </p:sp>
            <p:sp>
              <p:nvSpPr>
                <p:cNvPr id="904" name="MH_Other_19"/>
                <p:cNvSpPr/>
                <p:nvPr>
                  <p:custDataLst>
                    <p:tags r:id="rId36"/>
                  </p:custDataLst>
                </p:nvPr>
              </p:nvSpPr>
              <p:spPr bwMode="auto">
                <a:xfrm>
                  <a:off x="4947170" y="2787899"/>
                  <a:ext cx="92899" cy="172125"/>
                </a:xfrm>
                <a:custGeom>
                  <a:avLst/>
                  <a:gdLst>
                    <a:gd name="T0" fmla="*/ 0 w 116"/>
                    <a:gd name="T1" fmla="*/ 2147483646 h 214"/>
                    <a:gd name="T2" fmla="*/ 585403241 w 116"/>
                    <a:gd name="T3" fmla="*/ 2147483646 h 214"/>
                    <a:gd name="T4" fmla="*/ 2147483646 w 116"/>
                    <a:gd name="T5" fmla="*/ 2147483646 h 214"/>
                    <a:gd name="T6" fmla="*/ 2147483646 w 116"/>
                    <a:gd name="T7" fmla="*/ 2147483646 h 214"/>
                    <a:gd name="T8" fmla="*/ 2147483646 w 116"/>
                    <a:gd name="T9" fmla="*/ 2147483646 h 214"/>
                    <a:gd name="T10" fmla="*/ 2147483646 w 116"/>
                    <a:gd name="T11" fmla="*/ 0 h 214"/>
                    <a:gd name="T12" fmla="*/ 2147483646 w 116"/>
                    <a:gd name="T13" fmla="*/ 0 h 214"/>
                    <a:gd name="T14" fmla="*/ 2147483646 w 116"/>
                    <a:gd name="T15" fmla="*/ 601458573 h 214"/>
                    <a:gd name="T16" fmla="*/ 2147483646 w 116"/>
                    <a:gd name="T17" fmla="*/ 2147483646 h 214"/>
                    <a:gd name="T18" fmla="*/ 2147483646 w 116"/>
                    <a:gd name="T19" fmla="*/ 2147483646 h 214"/>
                    <a:gd name="T20" fmla="*/ 2147483646 w 116"/>
                    <a:gd name="T21" fmla="*/ 2147483646 h 214"/>
                    <a:gd name="T22" fmla="*/ 2147483646 w 116"/>
                    <a:gd name="T23" fmla="*/ 2147483646 h 214"/>
                    <a:gd name="T24" fmla="*/ 2147483646 w 116"/>
                    <a:gd name="T25" fmla="*/ 2147483646 h 214"/>
                    <a:gd name="T26" fmla="*/ 2147483646 w 116"/>
                    <a:gd name="T27" fmla="*/ 2147483646 h 214"/>
                    <a:gd name="T28" fmla="*/ 1755511822 w 116"/>
                    <a:gd name="T29" fmla="*/ 2147483646 h 214"/>
                    <a:gd name="T30" fmla="*/ 0 w 116"/>
                    <a:gd name="T31" fmla="*/ 2147483646 h 214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</a:gdLst>
                  <a:ahLst/>
                  <a:cxnLst>
                    <a:cxn ang="T32">
                      <a:pos x="T0" y="T1"/>
                    </a:cxn>
                    <a:cxn ang="T33">
                      <a:pos x="T2" y="T3"/>
                    </a:cxn>
                    <a:cxn ang="T34">
                      <a:pos x="T4" y="T5"/>
                    </a:cxn>
                    <a:cxn ang="T35">
                      <a:pos x="T6" y="T7"/>
                    </a:cxn>
                    <a:cxn ang="T36">
                      <a:pos x="T8" y="T9"/>
                    </a:cxn>
                    <a:cxn ang="T37">
                      <a:pos x="T10" y="T11"/>
                    </a:cxn>
                    <a:cxn ang="T38">
                      <a:pos x="T12" y="T13"/>
                    </a:cxn>
                    <a:cxn ang="T39">
                      <a:pos x="T14" y="T15"/>
                    </a:cxn>
                    <a:cxn ang="T40">
                      <a:pos x="T16" y="T17"/>
                    </a:cxn>
                    <a:cxn ang="T41">
                      <a:pos x="T18" y="T19"/>
                    </a:cxn>
                    <a:cxn ang="T42">
                      <a:pos x="T20" y="T21"/>
                    </a:cxn>
                    <a:cxn ang="T43">
                      <a:pos x="T22" y="T23"/>
                    </a:cxn>
                    <a:cxn ang="T44">
                      <a:pos x="T24" y="T25"/>
                    </a:cxn>
                    <a:cxn ang="T45">
                      <a:pos x="T26" y="T27"/>
                    </a:cxn>
                    <a:cxn ang="T46">
                      <a:pos x="T28" y="T29"/>
                    </a:cxn>
                    <a:cxn ang="T47">
                      <a:pos x="T30" y="T31"/>
                    </a:cxn>
                  </a:cxnLst>
                  <a:rect l="0" t="0" r="r" b="b"/>
                  <a:pathLst>
                    <a:path w="116" h="214">
                      <a:moveTo>
                        <a:pt x="0" y="214"/>
                      </a:moveTo>
                      <a:cubicBezTo>
                        <a:pt x="1" y="213"/>
                        <a:pt x="1" y="213"/>
                        <a:pt x="1" y="213"/>
                      </a:cubicBezTo>
                      <a:cubicBezTo>
                        <a:pt x="1" y="187"/>
                        <a:pt x="10" y="166"/>
                        <a:pt x="31" y="145"/>
                      </a:cubicBezTo>
                      <a:cubicBezTo>
                        <a:pt x="53" y="123"/>
                        <a:pt x="62" y="113"/>
                        <a:pt x="62" y="113"/>
                      </a:cubicBezTo>
                      <a:cubicBezTo>
                        <a:pt x="62" y="113"/>
                        <a:pt x="72" y="104"/>
                        <a:pt x="91" y="79"/>
                      </a:cubicBezTo>
                      <a:cubicBezTo>
                        <a:pt x="110" y="55"/>
                        <a:pt x="116" y="28"/>
                        <a:pt x="109" y="0"/>
                      </a:cubicBezTo>
                      <a:cubicBezTo>
                        <a:pt x="108" y="0"/>
                        <a:pt x="108" y="0"/>
                        <a:pt x="108" y="0"/>
                      </a:cubicBezTo>
                      <a:cubicBezTo>
                        <a:pt x="108" y="0"/>
                        <a:pt x="108" y="1"/>
                        <a:pt x="108" y="1"/>
                      </a:cubicBezTo>
                      <a:cubicBezTo>
                        <a:pt x="115" y="29"/>
                        <a:pt x="109" y="55"/>
                        <a:pt x="91" y="78"/>
                      </a:cubicBezTo>
                      <a:cubicBezTo>
                        <a:pt x="71" y="103"/>
                        <a:pt x="61" y="112"/>
                        <a:pt x="61" y="112"/>
                      </a:cubicBezTo>
                      <a:cubicBezTo>
                        <a:pt x="61" y="112"/>
                        <a:pt x="52" y="122"/>
                        <a:pt x="30" y="144"/>
                      </a:cubicBezTo>
                      <a:cubicBezTo>
                        <a:pt x="24" y="151"/>
                        <a:pt x="18" y="157"/>
                        <a:pt x="14" y="164"/>
                      </a:cubicBezTo>
                      <a:cubicBezTo>
                        <a:pt x="14" y="165"/>
                        <a:pt x="14" y="165"/>
                        <a:pt x="14" y="165"/>
                      </a:cubicBezTo>
                      <a:cubicBezTo>
                        <a:pt x="13" y="165"/>
                        <a:pt x="13" y="165"/>
                        <a:pt x="13" y="165"/>
                      </a:cubicBezTo>
                      <a:cubicBezTo>
                        <a:pt x="9" y="173"/>
                        <a:pt x="5" y="181"/>
                        <a:pt x="3" y="189"/>
                      </a:cubicBezTo>
                      <a:cubicBezTo>
                        <a:pt x="1" y="197"/>
                        <a:pt x="0" y="206"/>
                        <a:pt x="0" y="214"/>
                      </a:cubicBezTo>
                      <a:close/>
                    </a:path>
                  </a:pathLst>
                </a:custGeom>
                <a:solidFill>
                  <a:srgbClr val="6D6E7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91440" tIns="45720" rIns="91440" bIns="45720"/>
                <a:lstStyle/>
                <a:p>
                  <a:endParaRPr lang="zh-CN" altLang="en-US" sz="2400"/>
                </a:p>
              </p:txBody>
            </p:sp>
            <p:sp>
              <p:nvSpPr>
                <p:cNvPr id="905" name="MH_Other_20"/>
                <p:cNvSpPr/>
                <p:nvPr>
                  <p:custDataLst>
                    <p:tags r:id="rId37"/>
                  </p:custDataLst>
                </p:nvPr>
              </p:nvSpPr>
              <p:spPr bwMode="auto">
                <a:xfrm>
                  <a:off x="5033977" y="2787897"/>
                  <a:ext cx="0" cy="1510"/>
                </a:xfrm>
                <a:custGeom>
                  <a:avLst/>
                  <a:gdLst>
                    <a:gd name="T0" fmla="*/ 1792959984 h 1"/>
                    <a:gd name="T1" fmla="*/ 0 h 1"/>
                    <a:gd name="T2" fmla="*/ 0 h 1"/>
                    <a:gd name="T3" fmla="*/ 1792959984 h 1"/>
                    <a:gd name="T4" fmla="*/ 0 60000 65536"/>
                    <a:gd name="T5" fmla="*/ 0 60000 65536"/>
                    <a:gd name="T6" fmla="*/ 0 60000 65536"/>
                    <a:gd name="T7" fmla="*/ 0 60000 65536"/>
                  </a:gdLst>
                  <a:ahLst/>
                  <a:cxnLst>
                    <a:cxn ang="T4">
                      <a:pos x="0" y="T0"/>
                    </a:cxn>
                    <a:cxn ang="T5">
                      <a:pos x="0" y="T1"/>
                    </a:cxn>
                    <a:cxn ang="T6">
                      <a:pos x="0" y="T2"/>
                    </a:cxn>
                    <a:cxn ang="T7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6D6E7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91440" tIns="45720" rIns="91440" bIns="45720"/>
                <a:lstStyle/>
                <a:p>
                  <a:endParaRPr lang="zh-CN" altLang="en-US" sz="2400"/>
                </a:p>
              </p:txBody>
            </p:sp>
            <p:sp>
              <p:nvSpPr>
                <p:cNvPr id="906" name="MH_Other_21"/>
                <p:cNvSpPr/>
                <p:nvPr>
                  <p:custDataLst>
                    <p:tags r:id="rId38"/>
                  </p:custDataLst>
                </p:nvPr>
              </p:nvSpPr>
              <p:spPr bwMode="auto">
                <a:xfrm>
                  <a:off x="4956307" y="2919257"/>
                  <a:ext cx="1523" cy="1509"/>
                </a:xfrm>
                <a:custGeom>
                  <a:avLst/>
                  <a:gdLst>
                    <a:gd name="T0" fmla="*/ 2147483646 w 1"/>
                    <a:gd name="T1" fmla="*/ 0 h 1"/>
                    <a:gd name="T2" fmla="*/ 0 w 1"/>
                    <a:gd name="T3" fmla="*/ 1790702559 h 1"/>
                    <a:gd name="T4" fmla="*/ 2147483646 w 1"/>
                    <a:gd name="T5" fmla="*/ 1790702559 h 1"/>
                    <a:gd name="T6" fmla="*/ 2147483646 w 1"/>
                    <a:gd name="T7" fmla="*/ 0 h 1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1" h="1">
                      <a:moveTo>
                        <a:pt x="1" y="0"/>
                      </a:moveTo>
                      <a:cubicBezTo>
                        <a:pt x="1" y="1"/>
                        <a:pt x="1" y="1"/>
                        <a:pt x="0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6D6E7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91440" tIns="45720" rIns="91440" bIns="45720"/>
                <a:lstStyle/>
                <a:p>
                  <a:endParaRPr lang="zh-CN" altLang="en-US" sz="2400"/>
                </a:p>
              </p:txBody>
            </p:sp>
            <p:sp>
              <p:nvSpPr>
                <p:cNvPr id="907" name="MH_Other_22"/>
                <p:cNvSpPr/>
                <p:nvPr>
                  <p:custDataLst>
                    <p:tags r:id="rId39"/>
                  </p:custDataLst>
                </p:nvPr>
              </p:nvSpPr>
              <p:spPr bwMode="auto">
                <a:xfrm>
                  <a:off x="4802491" y="3008338"/>
                  <a:ext cx="185799" cy="243089"/>
                </a:xfrm>
                <a:custGeom>
                  <a:avLst/>
                  <a:gdLst>
                    <a:gd name="T0" fmla="*/ 2147483646 w 231"/>
                    <a:gd name="T1" fmla="*/ 2147483646 h 303"/>
                    <a:gd name="T2" fmla="*/ 2147483646 w 231"/>
                    <a:gd name="T3" fmla="*/ 2147483646 h 303"/>
                    <a:gd name="T4" fmla="*/ 2147483646 w 231"/>
                    <a:gd name="T5" fmla="*/ 2147483646 h 303"/>
                    <a:gd name="T6" fmla="*/ 2147483646 w 231"/>
                    <a:gd name="T7" fmla="*/ 2147483646 h 303"/>
                    <a:gd name="T8" fmla="*/ 2147483646 w 231"/>
                    <a:gd name="T9" fmla="*/ 2147483646 h 303"/>
                    <a:gd name="T10" fmla="*/ 2147483646 w 231"/>
                    <a:gd name="T11" fmla="*/ 2147483646 h 303"/>
                    <a:gd name="T12" fmla="*/ 2147483646 w 231"/>
                    <a:gd name="T13" fmla="*/ 2147483646 h 303"/>
                    <a:gd name="T14" fmla="*/ 2147483646 w 231"/>
                    <a:gd name="T15" fmla="*/ 2147483646 h 303"/>
                    <a:gd name="T16" fmla="*/ 2147483646 w 231"/>
                    <a:gd name="T17" fmla="*/ 2147483646 h 303"/>
                    <a:gd name="T18" fmla="*/ 2147483646 w 231"/>
                    <a:gd name="T19" fmla="*/ 2147483646 h 303"/>
                    <a:gd name="T20" fmla="*/ 2147483646 w 231"/>
                    <a:gd name="T21" fmla="*/ 2147483646 h 303"/>
                    <a:gd name="T22" fmla="*/ 2147483646 w 231"/>
                    <a:gd name="T23" fmla="*/ 2147483646 h 303"/>
                    <a:gd name="T24" fmla="*/ 2147483646 w 231"/>
                    <a:gd name="T25" fmla="*/ 2147483646 h 303"/>
                    <a:gd name="T26" fmla="*/ 2147483646 w 231"/>
                    <a:gd name="T27" fmla="*/ 2147483646 h 303"/>
                    <a:gd name="T28" fmla="*/ 2147483646 w 231"/>
                    <a:gd name="T29" fmla="*/ 2147483646 h 303"/>
                    <a:gd name="T30" fmla="*/ 2147483646 w 231"/>
                    <a:gd name="T31" fmla="*/ 0 h 303"/>
                    <a:gd name="T32" fmla="*/ 2147483646 w 231"/>
                    <a:gd name="T33" fmla="*/ 0 h 303"/>
                    <a:gd name="T34" fmla="*/ 2147483646 w 231"/>
                    <a:gd name="T35" fmla="*/ 0 h 303"/>
                    <a:gd name="T36" fmla="*/ 2147483646 w 231"/>
                    <a:gd name="T37" fmla="*/ 0 h 303"/>
                    <a:gd name="T38" fmla="*/ 2147483646 w 231"/>
                    <a:gd name="T39" fmla="*/ 2147483646 h 303"/>
                    <a:gd name="T40" fmla="*/ 2147483646 w 231"/>
                    <a:gd name="T41" fmla="*/ 2147483646 h 303"/>
                    <a:gd name="T42" fmla="*/ 2147483646 w 231"/>
                    <a:gd name="T43" fmla="*/ 2147483646 h 303"/>
                    <a:gd name="T44" fmla="*/ 2147483646 w 231"/>
                    <a:gd name="T45" fmla="*/ 2147483646 h 303"/>
                    <a:gd name="T46" fmla="*/ 2147483646 w 231"/>
                    <a:gd name="T47" fmla="*/ 2147483646 h 303"/>
                    <a:gd name="T48" fmla="*/ 2147483646 w 231"/>
                    <a:gd name="T49" fmla="*/ 2147483646 h 303"/>
                    <a:gd name="T50" fmla="*/ 2147483646 w 231"/>
                    <a:gd name="T51" fmla="*/ 2147483646 h 303"/>
                    <a:gd name="T52" fmla="*/ 2147483646 w 231"/>
                    <a:gd name="T53" fmla="*/ 2147483646 h 303"/>
                    <a:gd name="T54" fmla="*/ 2147483646 w 231"/>
                    <a:gd name="T55" fmla="*/ 2147483646 h 303"/>
                    <a:gd name="T56" fmla="*/ 2147483646 w 231"/>
                    <a:gd name="T57" fmla="*/ 2147483646 h 303"/>
                    <a:gd name="T58" fmla="*/ 2147483646 w 231"/>
                    <a:gd name="T59" fmla="*/ 2147483646 h 303"/>
                    <a:gd name="T60" fmla="*/ 2147483646 w 231"/>
                    <a:gd name="T61" fmla="*/ 2147483646 h 303"/>
                    <a:gd name="T62" fmla="*/ 0 w 231"/>
                    <a:gd name="T63" fmla="*/ 2147483646 h 303"/>
                    <a:gd name="T64" fmla="*/ 591882538 w 231"/>
                    <a:gd name="T65" fmla="*/ 2147483646 h 303"/>
                    <a:gd name="T66" fmla="*/ 2147483646 w 231"/>
                    <a:gd name="T67" fmla="*/ 2147483646 h 303"/>
                    <a:gd name="T68" fmla="*/ 2147483646 w 231"/>
                    <a:gd name="T69" fmla="*/ 2147483646 h 303"/>
                    <a:gd name="T70" fmla="*/ 2147483646 w 231"/>
                    <a:gd name="T71" fmla="*/ 2147483646 h 303"/>
                    <a:gd name="T72" fmla="*/ 2147483646 w 231"/>
                    <a:gd name="T73" fmla="*/ 2147483646 h 303"/>
                    <a:gd name="T74" fmla="*/ 2147483646 w 231"/>
                    <a:gd name="T75" fmla="*/ 2147483646 h 303"/>
                    <a:gd name="T76" fmla="*/ 2147483646 w 231"/>
                    <a:gd name="T77" fmla="*/ 2147483646 h 303"/>
                    <a:gd name="T78" fmla="*/ 2147483646 w 231"/>
                    <a:gd name="T79" fmla="*/ 2147483646 h 303"/>
                    <a:gd name="T80" fmla="*/ 2147483646 w 231"/>
                    <a:gd name="T81" fmla="*/ 2147483646 h 303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</a:gdLst>
                  <a:ahLst/>
                  <a:cxnLst>
                    <a:cxn ang="T82">
                      <a:pos x="T0" y="T1"/>
                    </a:cxn>
                    <a:cxn ang="T83">
                      <a:pos x="T2" y="T3"/>
                    </a:cxn>
                    <a:cxn ang="T84">
                      <a:pos x="T4" y="T5"/>
                    </a:cxn>
                    <a:cxn ang="T85">
                      <a:pos x="T6" y="T7"/>
                    </a:cxn>
                    <a:cxn ang="T86">
                      <a:pos x="T8" y="T9"/>
                    </a:cxn>
                    <a:cxn ang="T87">
                      <a:pos x="T10" y="T11"/>
                    </a:cxn>
                    <a:cxn ang="T88">
                      <a:pos x="T12" y="T13"/>
                    </a:cxn>
                    <a:cxn ang="T89">
                      <a:pos x="T14" y="T15"/>
                    </a:cxn>
                    <a:cxn ang="T90">
                      <a:pos x="T16" y="T17"/>
                    </a:cxn>
                    <a:cxn ang="T91">
                      <a:pos x="T18" y="T19"/>
                    </a:cxn>
                    <a:cxn ang="T92">
                      <a:pos x="T20" y="T21"/>
                    </a:cxn>
                    <a:cxn ang="T93">
                      <a:pos x="T22" y="T23"/>
                    </a:cxn>
                    <a:cxn ang="T94">
                      <a:pos x="T24" y="T25"/>
                    </a:cxn>
                    <a:cxn ang="T95">
                      <a:pos x="T26" y="T27"/>
                    </a:cxn>
                    <a:cxn ang="T96">
                      <a:pos x="T28" y="T29"/>
                    </a:cxn>
                    <a:cxn ang="T97">
                      <a:pos x="T30" y="T31"/>
                    </a:cxn>
                    <a:cxn ang="T98">
                      <a:pos x="T32" y="T33"/>
                    </a:cxn>
                    <a:cxn ang="T99">
                      <a:pos x="T34" y="T35"/>
                    </a:cxn>
                    <a:cxn ang="T100">
                      <a:pos x="T36" y="T37"/>
                    </a:cxn>
                    <a:cxn ang="T101">
                      <a:pos x="T38" y="T39"/>
                    </a:cxn>
                    <a:cxn ang="T102">
                      <a:pos x="T40" y="T41"/>
                    </a:cxn>
                    <a:cxn ang="T103">
                      <a:pos x="T42" y="T43"/>
                    </a:cxn>
                    <a:cxn ang="T104">
                      <a:pos x="T44" y="T45"/>
                    </a:cxn>
                    <a:cxn ang="T105">
                      <a:pos x="T46" y="T47"/>
                    </a:cxn>
                    <a:cxn ang="T106">
                      <a:pos x="T48" y="T49"/>
                    </a:cxn>
                    <a:cxn ang="T107">
                      <a:pos x="T50" y="T51"/>
                    </a:cxn>
                    <a:cxn ang="T108">
                      <a:pos x="T52" y="T53"/>
                    </a:cxn>
                    <a:cxn ang="T109">
                      <a:pos x="T54" y="T55"/>
                    </a:cxn>
                    <a:cxn ang="T110">
                      <a:pos x="T56" y="T57"/>
                    </a:cxn>
                    <a:cxn ang="T111">
                      <a:pos x="T58" y="T59"/>
                    </a:cxn>
                    <a:cxn ang="T112">
                      <a:pos x="T60" y="T61"/>
                    </a:cxn>
                    <a:cxn ang="T113">
                      <a:pos x="T62" y="T63"/>
                    </a:cxn>
                    <a:cxn ang="T114">
                      <a:pos x="T64" y="T65"/>
                    </a:cxn>
                    <a:cxn ang="T115">
                      <a:pos x="T66" y="T67"/>
                    </a:cxn>
                    <a:cxn ang="T116">
                      <a:pos x="T68" y="T69"/>
                    </a:cxn>
                    <a:cxn ang="T117">
                      <a:pos x="T70" y="T71"/>
                    </a:cxn>
                    <a:cxn ang="T118">
                      <a:pos x="T72" y="T73"/>
                    </a:cxn>
                    <a:cxn ang="T119">
                      <a:pos x="T74" y="T75"/>
                    </a:cxn>
                    <a:cxn ang="T120">
                      <a:pos x="T76" y="T77"/>
                    </a:cxn>
                    <a:cxn ang="T121">
                      <a:pos x="T78" y="T79"/>
                    </a:cxn>
                    <a:cxn ang="T122">
                      <a:pos x="T80" y="T81"/>
                    </a:cxn>
                  </a:cxnLst>
                  <a:rect l="0" t="0" r="r" b="b"/>
                  <a:pathLst>
                    <a:path w="231" h="303">
                      <a:moveTo>
                        <a:pt x="88" y="270"/>
                      </a:moveTo>
                      <a:cubicBezTo>
                        <a:pt x="102" y="260"/>
                        <a:pt x="113" y="246"/>
                        <a:pt x="120" y="228"/>
                      </a:cubicBezTo>
                      <a:cubicBezTo>
                        <a:pt x="119" y="228"/>
                        <a:pt x="119" y="228"/>
                        <a:pt x="119" y="228"/>
                      </a:cubicBezTo>
                      <a:cubicBezTo>
                        <a:pt x="134" y="217"/>
                        <a:pt x="145" y="201"/>
                        <a:pt x="151" y="182"/>
                      </a:cubicBezTo>
                      <a:cubicBezTo>
                        <a:pt x="165" y="170"/>
                        <a:pt x="174" y="155"/>
                        <a:pt x="179" y="136"/>
                      </a:cubicBezTo>
                      <a:cubicBezTo>
                        <a:pt x="191" y="124"/>
                        <a:pt x="199" y="107"/>
                        <a:pt x="203" y="89"/>
                      </a:cubicBezTo>
                      <a:cubicBezTo>
                        <a:pt x="215" y="75"/>
                        <a:pt x="223" y="59"/>
                        <a:pt x="225" y="39"/>
                      </a:cubicBezTo>
                      <a:cubicBezTo>
                        <a:pt x="224" y="39"/>
                        <a:pt x="224" y="39"/>
                        <a:pt x="224" y="39"/>
                      </a:cubicBezTo>
                      <a:cubicBezTo>
                        <a:pt x="227" y="36"/>
                        <a:pt x="229" y="33"/>
                        <a:pt x="231" y="29"/>
                      </a:cubicBezTo>
                      <a:cubicBezTo>
                        <a:pt x="231" y="29"/>
                        <a:pt x="231" y="29"/>
                        <a:pt x="231" y="29"/>
                      </a:cubicBezTo>
                      <a:cubicBezTo>
                        <a:pt x="230" y="29"/>
                        <a:pt x="230" y="29"/>
                        <a:pt x="230" y="29"/>
                      </a:cubicBezTo>
                      <a:cubicBezTo>
                        <a:pt x="209" y="21"/>
                        <a:pt x="209" y="21"/>
                        <a:pt x="209" y="21"/>
                      </a:cubicBezTo>
                      <a:cubicBezTo>
                        <a:pt x="207" y="20"/>
                        <a:pt x="207" y="20"/>
                        <a:pt x="207" y="20"/>
                      </a:cubicBezTo>
                      <a:cubicBezTo>
                        <a:pt x="175" y="8"/>
                        <a:pt x="175" y="8"/>
                        <a:pt x="175" y="8"/>
                      </a:cubicBezTo>
                      <a:cubicBezTo>
                        <a:pt x="174" y="7"/>
                        <a:pt x="174" y="7"/>
                        <a:pt x="174" y="7"/>
                      </a:cubicBezTo>
                      <a:cubicBezTo>
                        <a:pt x="156" y="0"/>
                        <a:pt x="156" y="0"/>
                        <a:pt x="156" y="0"/>
                      </a:cubicBezTo>
                      <a:cubicBezTo>
                        <a:pt x="155" y="0"/>
                        <a:pt x="155" y="0"/>
                        <a:pt x="155" y="0"/>
                      </a:cubicBezTo>
                      <a:cubicBezTo>
                        <a:pt x="155" y="0"/>
                        <a:pt x="155" y="0"/>
                        <a:pt x="155" y="0"/>
                      </a:cubicBezTo>
                      <a:cubicBezTo>
                        <a:pt x="154" y="0"/>
                        <a:pt x="154" y="0"/>
                        <a:pt x="154" y="0"/>
                      </a:cubicBezTo>
                      <a:cubicBezTo>
                        <a:pt x="154" y="1"/>
                        <a:pt x="153" y="3"/>
                        <a:pt x="152" y="5"/>
                      </a:cubicBezTo>
                      <a:cubicBezTo>
                        <a:pt x="149" y="13"/>
                        <a:pt x="147" y="22"/>
                        <a:pt x="146" y="30"/>
                      </a:cubicBezTo>
                      <a:cubicBezTo>
                        <a:pt x="140" y="37"/>
                        <a:pt x="136" y="43"/>
                        <a:pt x="132" y="51"/>
                      </a:cubicBezTo>
                      <a:cubicBezTo>
                        <a:pt x="129" y="58"/>
                        <a:pt x="126" y="67"/>
                        <a:pt x="125" y="75"/>
                      </a:cubicBezTo>
                      <a:cubicBezTo>
                        <a:pt x="119" y="81"/>
                        <a:pt x="114" y="88"/>
                        <a:pt x="110" y="95"/>
                      </a:cubicBezTo>
                      <a:cubicBezTo>
                        <a:pt x="106" y="102"/>
                        <a:pt x="103" y="110"/>
                        <a:pt x="101" y="118"/>
                      </a:cubicBezTo>
                      <a:cubicBezTo>
                        <a:pt x="95" y="123"/>
                        <a:pt x="90" y="129"/>
                        <a:pt x="85" y="136"/>
                      </a:cubicBezTo>
                      <a:cubicBezTo>
                        <a:pt x="81" y="143"/>
                        <a:pt x="77" y="151"/>
                        <a:pt x="75" y="160"/>
                      </a:cubicBezTo>
                      <a:cubicBezTo>
                        <a:pt x="68" y="165"/>
                        <a:pt x="62" y="171"/>
                        <a:pt x="58" y="177"/>
                      </a:cubicBezTo>
                      <a:cubicBezTo>
                        <a:pt x="53" y="184"/>
                        <a:pt x="49" y="192"/>
                        <a:pt x="46" y="200"/>
                      </a:cubicBezTo>
                      <a:cubicBezTo>
                        <a:pt x="39" y="205"/>
                        <a:pt x="32" y="210"/>
                        <a:pt x="27" y="217"/>
                      </a:cubicBezTo>
                      <a:cubicBezTo>
                        <a:pt x="22" y="223"/>
                        <a:pt x="18" y="230"/>
                        <a:pt x="14" y="238"/>
                      </a:cubicBezTo>
                      <a:cubicBezTo>
                        <a:pt x="9" y="241"/>
                        <a:pt x="5" y="244"/>
                        <a:pt x="0" y="248"/>
                      </a:cubicBezTo>
                      <a:cubicBezTo>
                        <a:pt x="1" y="249"/>
                        <a:pt x="1" y="249"/>
                        <a:pt x="1" y="249"/>
                      </a:cubicBezTo>
                      <a:cubicBezTo>
                        <a:pt x="16" y="262"/>
                        <a:pt x="16" y="262"/>
                        <a:pt x="16" y="262"/>
                      </a:cubicBezTo>
                      <a:cubicBezTo>
                        <a:pt x="17" y="263"/>
                        <a:pt x="17" y="263"/>
                        <a:pt x="17" y="263"/>
                      </a:cubicBezTo>
                      <a:cubicBezTo>
                        <a:pt x="42" y="286"/>
                        <a:pt x="42" y="286"/>
                        <a:pt x="42" y="286"/>
                      </a:cubicBezTo>
                      <a:cubicBezTo>
                        <a:pt x="43" y="287"/>
                        <a:pt x="43" y="287"/>
                        <a:pt x="43" y="287"/>
                      </a:cubicBezTo>
                      <a:cubicBezTo>
                        <a:pt x="60" y="303"/>
                        <a:pt x="60" y="303"/>
                        <a:pt x="60" y="303"/>
                      </a:cubicBezTo>
                      <a:cubicBezTo>
                        <a:pt x="61" y="303"/>
                        <a:pt x="61" y="303"/>
                        <a:pt x="61" y="303"/>
                      </a:cubicBezTo>
                      <a:cubicBezTo>
                        <a:pt x="61" y="303"/>
                        <a:pt x="61" y="303"/>
                        <a:pt x="61" y="303"/>
                      </a:cubicBezTo>
                      <a:cubicBezTo>
                        <a:pt x="72" y="295"/>
                        <a:pt x="81" y="283"/>
                        <a:pt x="88" y="270"/>
                      </a:cubicBezTo>
                      <a:close/>
                    </a:path>
                  </a:pathLst>
                </a:custGeom>
                <a:solidFill>
                  <a:srgbClr val="BCBEC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91440" tIns="45720" rIns="91440" bIns="45720"/>
                <a:lstStyle/>
                <a:p>
                  <a:endParaRPr lang="zh-CN" altLang="en-US" sz="2400"/>
                </a:p>
              </p:txBody>
            </p:sp>
            <p:sp>
              <p:nvSpPr>
                <p:cNvPr id="908" name="MH_Other_23"/>
                <p:cNvSpPr/>
                <p:nvPr>
                  <p:custDataLst>
                    <p:tags r:id="rId40"/>
                  </p:custDataLst>
                </p:nvPr>
              </p:nvSpPr>
              <p:spPr bwMode="auto">
                <a:xfrm>
                  <a:off x="4813151" y="3079302"/>
                  <a:ext cx="152294" cy="120789"/>
                </a:xfrm>
                <a:custGeom>
                  <a:avLst/>
                  <a:gdLst>
                    <a:gd name="T0" fmla="*/ 2147483646 w 189"/>
                    <a:gd name="T1" fmla="*/ 2147483646 h 150"/>
                    <a:gd name="T2" fmla="*/ 2147483646 w 189"/>
                    <a:gd name="T3" fmla="*/ 2147483646 h 150"/>
                    <a:gd name="T4" fmla="*/ 2147483646 w 189"/>
                    <a:gd name="T5" fmla="*/ 2147483646 h 150"/>
                    <a:gd name="T6" fmla="*/ 2147483646 w 189"/>
                    <a:gd name="T7" fmla="*/ 2147483646 h 150"/>
                    <a:gd name="T8" fmla="*/ 0 w 189"/>
                    <a:gd name="T9" fmla="*/ 2147483646 h 150"/>
                    <a:gd name="T10" fmla="*/ 1186669689 w 189"/>
                    <a:gd name="T11" fmla="*/ 2147483646 h 150"/>
                    <a:gd name="T12" fmla="*/ 2147483646 w 189"/>
                    <a:gd name="T13" fmla="*/ 2147483646 h 150"/>
                    <a:gd name="T14" fmla="*/ 2147483646 w 189"/>
                    <a:gd name="T15" fmla="*/ 2147483646 h 150"/>
                    <a:gd name="T16" fmla="*/ 2147483646 w 189"/>
                    <a:gd name="T17" fmla="*/ 2147483646 h 150"/>
                    <a:gd name="T18" fmla="*/ 2147483646 w 189"/>
                    <a:gd name="T19" fmla="*/ 2147483646 h 150"/>
                    <a:gd name="T20" fmla="*/ 2147483646 w 189"/>
                    <a:gd name="T21" fmla="*/ 2147483646 h 150"/>
                    <a:gd name="T22" fmla="*/ 2147483646 w 189"/>
                    <a:gd name="T23" fmla="*/ 2147483646 h 150"/>
                    <a:gd name="T24" fmla="*/ 2147483646 w 189"/>
                    <a:gd name="T25" fmla="*/ 2147483646 h 150"/>
                    <a:gd name="T26" fmla="*/ 2147483646 w 189"/>
                    <a:gd name="T27" fmla="*/ 0 h 150"/>
                    <a:gd name="T28" fmla="*/ 2147483646 w 189"/>
                    <a:gd name="T29" fmla="*/ 602866460 h 150"/>
                    <a:gd name="T30" fmla="*/ 2147483646 w 189"/>
                    <a:gd name="T31" fmla="*/ 2147483646 h 150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</a:gdLst>
                  <a:ahLst/>
                  <a:cxnLst>
                    <a:cxn ang="T32">
                      <a:pos x="T0" y="T1"/>
                    </a:cxn>
                    <a:cxn ang="T33">
                      <a:pos x="T2" y="T3"/>
                    </a:cxn>
                    <a:cxn ang="T34">
                      <a:pos x="T4" y="T5"/>
                    </a:cxn>
                    <a:cxn ang="T35">
                      <a:pos x="T6" y="T7"/>
                    </a:cxn>
                    <a:cxn ang="T36">
                      <a:pos x="T8" y="T9"/>
                    </a:cxn>
                    <a:cxn ang="T37">
                      <a:pos x="T10" y="T11"/>
                    </a:cxn>
                    <a:cxn ang="T38">
                      <a:pos x="T12" y="T13"/>
                    </a:cxn>
                    <a:cxn ang="T39">
                      <a:pos x="T14" y="T15"/>
                    </a:cxn>
                    <a:cxn ang="T40">
                      <a:pos x="T16" y="T17"/>
                    </a:cxn>
                    <a:cxn ang="T41">
                      <a:pos x="T18" y="T19"/>
                    </a:cxn>
                    <a:cxn ang="T42">
                      <a:pos x="T20" y="T21"/>
                    </a:cxn>
                    <a:cxn ang="T43">
                      <a:pos x="T22" y="T23"/>
                    </a:cxn>
                    <a:cxn ang="T44">
                      <a:pos x="T24" y="T25"/>
                    </a:cxn>
                    <a:cxn ang="T45">
                      <a:pos x="T26" y="T27"/>
                    </a:cxn>
                    <a:cxn ang="T46">
                      <a:pos x="T28" y="T29"/>
                    </a:cxn>
                    <a:cxn ang="T47">
                      <a:pos x="T30" y="T31"/>
                    </a:cxn>
                  </a:cxnLst>
                  <a:rect l="0" t="0" r="r" b="b"/>
                  <a:pathLst>
                    <a:path w="189" h="150">
                      <a:moveTo>
                        <a:pt x="139" y="65"/>
                      </a:moveTo>
                      <a:cubicBezTo>
                        <a:pt x="111" y="79"/>
                        <a:pt x="98" y="83"/>
                        <a:pt x="98" y="83"/>
                      </a:cubicBezTo>
                      <a:cubicBezTo>
                        <a:pt x="98" y="83"/>
                        <a:pt x="85" y="89"/>
                        <a:pt x="57" y="99"/>
                      </a:cubicBezTo>
                      <a:cubicBezTo>
                        <a:pt x="38" y="106"/>
                        <a:pt x="24" y="116"/>
                        <a:pt x="13" y="129"/>
                      </a:cubicBezTo>
                      <a:cubicBezTo>
                        <a:pt x="8" y="135"/>
                        <a:pt x="4" y="142"/>
                        <a:pt x="0" y="150"/>
                      </a:cubicBezTo>
                      <a:cubicBezTo>
                        <a:pt x="2" y="148"/>
                        <a:pt x="2" y="148"/>
                        <a:pt x="2" y="148"/>
                      </a:cubicBezTo>
                      <a:cubicBezTo>
                        <a:pt x="14" y="125"/>
                        <a:pt x="30" y="110"/>
                        <a:pt x="57" y="101"/>
                      </a:cubicBezTo>
                      <a:cubicBezTo>
                        <a:pt x="86" y="90"/>
                        <a:pt x="98" y="85"/>
                        <a:pt x="98" y="85"/>
                      </a:cubicBezTo>
                      <a:cubicBezTo>
                        <a:pt x="98" y="84"/>
                        <a:pt x="111" y="80"/>
                        <a:pt x="140" y="66"/>
                      </a:cubicBezTo>
                      <a:cubicBezTo>
                        <a:pt x="149" y="61"/>
                        <a:pt x="156" y="56"/>
                        <a:pt x="163" y="50"/>
                      </a:cubicBezTo>
                      <a:cubicBezTo>
                        <a:pt x="163" y="48"/>
                        <a:pt x="163" y="48"/>
                        <a:pt x="163" y="48"/>
                      </a:cubicBezTo>
                      <a:cubicBezTo>
                        <a:pt x="165" y="48"/>
                        <a:pt x="165" y="48"/>
                        <a:pt x="165" y="48"/>
                      </a:cubicBezTo>
                      <a:cubicBezTo>
                        <a:pt x="165" y="48"/>
                        <a:pt x="165" y="48"/>
                        <a:pt x="165" y="48"/>
                      </a:cubicBezTo>
                      <a:cubicBezTo>
                        <a:pt x="177" y="36"/>
                        <a:pt x="185" y="19"/>
                        <a:pt x="189" y="0"/>
                      </a:cubicBezTo>
                      <a:cubicBezTo>
                        <a:pt x="188" y="1"/>
                        <a:pt x="188" y="1"/>
                        <a:pt x="188" y="1"/>
                      </a:cubicBezTo>
                      <a:cubicBezTo>
                        <a:pt x="182" y="30"/>
                        <a:pt x="166" y="51"/>
                        <a:pt x="139" y="65"/>
                      </a:cubicBezTo>
                      <a:close/>
                    </a:path>
                  </a:pathLst>
                </a:custGeom>
                <a:solidFill>
                  <a:srgbClr val="6D6E7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91440" tIns="45720" rIns="91440" bIns="45720"/>
                <a:lstStyle/>
                <a:p>
                  <a:endParaRPr lang="zh-CN" altLang="en-US" sz="2400"/>
                </a:p>
              </p:txBody>
            </p:sp>
            <p:sp>
              <p:nvSpPr>
                <p:cNvPr id="909" name="MH_Other_24"/>
                <p:cNvSpPr/>
                <p:nvPr>
                  <p:custDataLst>
                    <p:tags r:id="rId41"/>
                  </p:custDataLst>
                </p:nvPr>
              </p:nvSpPr>
              <p:spPr bwMode="auto">
                <a:xfrm>
                  <a:off x="4802491" y="3118559"/>
                  <a:ext cx="144679" cy="89082"/>
                </a:xfrm>
                <a:custGeom>
                  <a:avLst/>
                  <a:gdLst>
                    <a:gd name="T0" fmla="*/ 0 w 179"/>
                    <a:gd name="T1" fmla="*/ 2147483646 h 113"/>
                    <a:gd name="T2" fmla="*/ 597692389 w 179"/>
                    <a:gd name="T3" fmla="*/ 2147483646 h 113"/>
                    <a:gd name="T4" fmla="*/ 2147483646 w 179"/>
                    <a:gd name="T5" fmla="*/ 2147483646 h 113"/>
                    <a:gd name="T6" fmla="*/ 2147483646 w 179"/>
                    <a:gd name="T7" fmla="*/ 2147483646 h 113"/>
                    <a:gd name="T8" fmla="*/ 2147483646 w 179"/>
                    <a:gd name="T9" fmla="*/ 2147483646 h 113"/>
                    <a:gd name="T10" fmla="*/ 2147483646 w 179"/>
                    <a:gd name="T11" fmla="*/ 2147483646 h 113"/>
                    <a:gd name="T12" fmla="*/ 2147483646 w 179"/>
                    <a:gd name="T13" fmla="*/ 2147483646 h 113"/>
                    <a:gd name="T14" fmla="*/ 2147483646 w 179"/>
                    <a:gd name="T15" fmla="*/ 2147483646 h 113"/>
                    <a:gd name="T16" fmla="*/ 2147483646 w 179"/>
                    <a:gd name="T17" fmla="*/ 0 h 113"/>
                    <a:gd name="T18" fmla="*/ 2147483646 w 179"/>
                    <a:gd name="T19" fmla="*/ 1154195168 h 113"/>
                    <a:gd name="T20" fmla="*/ 2147483646 w 179"/>
                    <a:gd name="T21" fmla="*/ 2147483646 h 113"/>
                    <a:gd name="T22" fmla="*/ 2147483646 w 179"/>
                    <a:gd name="T23" fmla="*/ 2147483646 h 113"/>
                    <a:gd name="T24" fmla="*/ 2147483646 w 179"/>
                    <a:gd name="T25" fmla="*/ 2147483646 h 113"/>
                    <a:gd name="T26" fmla="*/ 2147483646 w 179"/>
                    <a:gd name="T27" fmla="*/ 2147483646 h 113"/>
                    <a:gd name="T28" fmla="*/ 2147483646 w 179"/>
                    <a:gd name="T29" fmla="*/ 2147483646 h 113"/>
                    <a:gd name="T30" fmla="*/ 2147483646 w 179"/>
                    <a:gd name="T31" fmla="*/ 2147483646 h 113"/>
                    <a:gd name="T32" fmla="*/ 2147483646 w 179"/>
                    <a:gd name="T33" fmla="*/ 2147483646 h 113"/>
                    <a:gd name="T34" fmla="*/ 0 w 179"/>
                    <a:gd name="T35" fmla="*/ 2147483646 h 113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0" t="0" r="r" b="b"/>
                  <a:pathLst>
                    <a:path w="179" h="113">
                      <a:moveTo>
                        <a:pt x="0" y="112"/>
                      </a:moveTo>
                      <a:cubicBezTo>
                        <a:pt x="1" y="113"/>
                        <a:pt x="1" y="113"/>
                        <a:pt x="1" y="113"/>
                      </a:cubicBezTo>
                      <a:cubicBezTo>
                        <a:pt x="12" y="103"/>
                        <a:pt x="25" y="96"/>
                        <a:pt x="41" y="91"/>
                      </a:cubicBezTo>
                      <a:cubicBezTo>
                        <a:pt x="71" y="82"/>
                        <a:pt x="83" y="78"/>
                        <a:pt x="83" y="78"/>
                      </a:cubicBezTo>
                      <a:cubicBezTo>
                        <a:pt x="84" y="78"/>
                        <a:pt x="96" y="74"/>
                        <a:pt x="126" y="62"/>
                      </a:cubicBezTo>
                      <a:cubicBezTo>
                        <a:pt x="135" y="58"/>
                        <a:pt x="142" y="53"/>
                        <a:pt x="149" y="48"/>
                      </a:cubicBezTo>
                      <a:cubicBezTo>
                        <a:pt x="149" y="47"/>
                        <a:pt x="149" y="47"/>
                        <a:pt x="150" y="47"/>
                      </a:cubicBezTo>
                      <a:cubicBezTo>
                        <a:pt x="150" y="47"/>
                        <a:pt x="150" y="47"/>
                        <a:pt x="150" y="47"/>
                      </a:cubicBezTo>
                      <a:cubicBezTo>
                        <a:pt x="164" y="35"/>
                        <a:pt x="174" y="19"/>
                        <a:pt x="179" y="0"/>
                      </a:cubicBezTo>
                      <a:cubicBezTo>
                        <a:pt x="177" y="2"/>
                        <a:pt x="177" y="2"/>
                        <a:pt x="177" y="2"/>
                      </a:cubicBezTo>
                      <a:cubicBezTo>
                        <a:pt x="170" y="29"/>
                        <a:pt x="153" y="48"/>
                        <a:pt x="125" y="60"/>
                      </a:cubicBezTo>
                      <a:cubicBezTo>
                        <a:pt x="96" y="73"/>
                        <a:pt x="83" y="76"/>
                        <a:pt x="83" y="77"/>
                      </a:cubicBezTo>
                      <a:cubicBezTo>
                        <a:pt x="83" y="76"/>
                        <a:pt x="70" y="81"/>
                        <a:pt x="41" y="90"/>
                      </a:cubicBezTo>
                      <a:cubicBezTo>
                        <a:pt x="32" y="93"/>
                        <a:pt x="24" y="96"/>
                        <a:pt x="16" y="100"/>
                      </a:cubicBezTo>
                      <a:cubicBezTo>
                        <a:pt x="15" y="102"/>
                        <a:pt x="15" y="102"/>
                        <a:pt x="15" y="102"/>
                      </a:cubicBezTo>
                      <a:cubicBezTo>
                        <a:pt x="14" y="102"/>
                        <a:pt x="14" y="102"/>
                        <a:pt x="14" y="102"/>
                      </a:cubicBezTo>
                      <a:cubicBezTo>
                        <a:pt x="14" y="102"/>
                        <a:pt x="14" y="102"/>
                        <a:pt x="14" y="102"/>
                      </a:cubicBezTo>
                      <a:cubicBezTo>
                        <a:pt x="9" y="105"/>
                        <a:pt x="5" y="108"/>
                        <a:pt x="0" y="112"/>
                      </a:cubicBezTo>
                      <a:close/>
                    </a:path>
                  </a:pathLst>
                </a:custGeom>
                <a:solidFill>
                  <a:srgbClr val="6D6E7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91440" tIns="45720" rIns="91440" bIns="45720"/>
                <a:lstStyle/>
                <a:p>
                  <a:endParaRPr lang="zh-CN" altLang="en-US" sz="2400"/>
                </a:p>
              </p:txBody>
            </p:sp>
            <p:sp>
              <p:nvSpPr>
                <p:cNvPr id="910" name="MH_Other_25"/>
                <p:cNvSpPr/>
                <p:nvPr>
                  <p:custDataLst>
                    <p:tags r:id="rId42"/>
                  </p:custDataLst>
                </p:nvPr>
              </p:nvSpPr>
              <p:spPr bwMode="auto">
                <a:xfrm>
                  <a:off x="4813151" y="3197073"/>
                  <a:ext cx="1523" cy="3019"/>
                </a:xfrm>
                <a:custGeom>
                  <a:avLst/>
                  <a:gdLst>
                    <a:gd name="T0" fmla="*/ 107627970 w 5"/>
                    <a:gd name="T1" fmla="*/ 716934050 h 5"/>
                    <a:gd name="T2" fmla="*/ 179346497 w 5"/>
                    <a:gd name="T3" fmla="*/ 0 h 5"/>
                    <a:gd name="T4" fmla="*/ 0 w 5"/>
                    <a:gd name="T5" fmla="*/ 716934050 h 5"/>
                    <a:gd name="T6" fmla="*/ 0 w 5"/>
                    <a:gd name="T7" fmla="*/ 716934050 h 5"/>
                    <a:gd name="T8" fmla="*/ 107627970 w 5"/>
                    <a:gd name="T9" fmla="*/ 716934050 h 5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5" h="5">
                      <a:moveTo>
                        <a:pt x="3" y="5"/>
                      </a:moveTo>
                      <a:lnTo>
                        <a:pt x="5" y="0"/>
                      </a:lnTo>
                      <a:lnTo>
                        <a:pt x="0" y="5"/>
                      </a:lnTo>
                      <a:lnTo>
                        <a:pt x="3" y="5"/>
                      </a:lnTo>
                      <a:close/>
                    </a:path>
                  </a:pathLst>
                </a:custGeom>
                <a:solidFill>
                  <a:srgbClr val="6D6E7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91440" tIns="45720" rIns="91440" bIns="45720"/>
                <a:lstStyle/>
                <a:p>
                  <a:endParaRPr lang="zh-CN" altLang="en-US" sz="2400"/>
                </a:p>
              </p:txBody>
            </p:sp>
            <p:sp>
              <p:nvSpPr>
                <p:cNvPr id="911" name="MH_Other_26"/>
                <p:cNvSpPr/>
                <p:nvPr>
                  <p:custDataLst>
                    <p:tags r:id="rId43"/>
                  </p:custDataLst>
                </p:nvPr>
              </p:nvSpPr>
              <p:spPr bwMode="auto">
                <a:xfrm>
                  <a:off x="4944124" y="3118559"/>
                  <a:ext cx="3046" cy="0"/>
                </a:xfrm>
                <a:custGeom>
                  <a:avLst/>
                  <a:gdLst>
                    <a:gd name="T0" fmla="*/ 0 w 5"/>
                    <a:gd name="T1" fmla="*/ 0 h 4"/>
                    <a:gd name="T2" fmla="*/ 0 w 5"/>
                    <a:gd name="T3" fmla="*/ 89 h 4"/>
                    <a:gd name="T4" fmla="*/ 716934050 w 5"/>
                    <a:gd name="T5" fmla="*/ 0 h 4"/>
                    <a:gd name="T6" fmla="*/ 716934050 w 5"/>
                    <a:gd name="T7" fmla="*/ 0 h 4"/>
                    <a:gd name="T8" fmla="*/ 0 w 5"/>
                    <a:gd name="T9" fmla="*/ 0 h 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5" h="4">
                      <a:moveTo>
                        <a:pt x="0" y="0"/>
                      </a:moveTo>
                      <a:lnTo>
                        <a:pt x="0" y="4"/>
                      </a:lnTo>
                      <a:lnTo>
                        <a:pt x="5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6D6E7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91440" tIns="45720" rIns="91440" bIns="45720"/>
                <a:lstStyle/>
                <a:p>
                  <a:endParaRPr lang="zh-CN" altLang="en-US" sz="2400"/>
                </a:p>
              </p:txBody>
            </p:sp>
            <p:sp>
              <p:nvSpPr>
                <p:cNvPr id="912" name="MH_Other_27"/>
                <p:cNvSpPr/>
                <p:nvPr>
                  <p:custDataLst>
                    <p:tags r:id="rId44"/>
                  </p:custDataLst>
                </p:nvPr>
              </p:nvSpPr>
              <p:spPr bwMode="auto">
                <a:xfrm>
                  <a:off x="4814674" y="3154796"/>
                  <a:ext cx="109651" cy="64925"/>
                </a:xfrm>
                <a:custGeom>
                  <a:avLst/>
                  <a:gdLst>
                    <a:gd name="T0" fmla="*/ 2147483646 w 135"/>
                    <a:gd name="T1" fmla="*/ 2147483646 h 81"/>
                    <a:gd name="T2" fmla="*/ 2147483646 w 135"/>
                    <a:gd name="T3" fmla="*/ 2147483646 h 81"/>
                    <a:gd name="T4" fmla="*/ 0 w 135"/>
                    <a:gd name="T5" fmla="*/ 2147483646 h 81"/>
                    <a:gd name="T6" fmla="*/ 602149333 w 135"/>
                    <a:gd name="T7" fmla="*/ 2147483646 h 81"/>
                    <a:gd name="T8" fmla="*/ 2147483646 w 135"/>
                    <a:gd name="T9" fmla="*/ 2147483646 h 81"/>
                    <a:gd name="T10" fmla="*/ 2147483646 w 135"/>
                    <a:gd name="T11" fmla="*/ 2147483646 h 81"/>
                    <a:gd name="T12" fmla="*/ 2147483646 w 135"/>
                    <a:gd name="T13" fmla="*/ 2147483646 h 81"/>
                    <a:gd name="T14" fmla="*/ 2147483646 w 135"/>
                    <a:gd name="T15" fmla="*/ 2147483646 h 81"/>
                    <a:gd name="T16" fmla="*/ 2147483646 w 135"/>
                    <a:gd name="T17" fmla="*/ 2147483646 h 81"/>
                    <a:gd name="T18" fmla="*/ 2147483646 w 135"/>
                    <a:gd name="T19" fmla="*/ 0 h 81"/>
                    <a:gd name="T20" fmla="*/ 2147483646 w 135"/>
                    <a:gd name="T21" fmla="*/ 595157838 h 81"/>
                    <a:gd name="T22" fmla="*/ 2147483646 w 135"/>
                    <a:gd name="T23" fmla="*/ 1191025263 h 81"/>
                    <a:gd name="T24" fmla="*/ 2147483646 w 135"/>
                    <a:gd name="T25" fmla="*/ 2147483646 h 81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0" t="0" r="r" b="b"/>
                  <a:pathLst>
                    <a:path w="135" h="81">
                      <a:moveTo>
                        <a:pt x="78" y="58"/>
                      </a:moveTo>
                      <a:cubicBezTo>
                        <a:pt x="48" y="69"/>
                        <a:pt x="35" y="71"/>
                        <a:pt x="35" y="71"/>
                      </a:cubicBezTo>
                      <a:cubicBezTo>
                        <a:pt x="0" y="80"/>
                        <a:pt x="0" y="80"/>
                        <a:pt x="0" y="80"/>
                      </a:cubicBezTo>
                      <a:cubicBezTo>
                        <a:pt x="1" y="81"/>
                        <a:pt x="1" y="81"/>
                        <a:pt x="1" y="81"/>
                      </a:cubicBezTo>
                      <a:cubicBezTo>
                        <a:pt x="35" y="73"/>
                        <a:pt x="35" y="73"/>
                        <a:pt x="35" y="73"/>
                      </a:cubicBezTo>
                      <a:cubicBezTo>
                        <a:pt x="35" y="72"/>
                        <a:pt x="48" y="70"/>
                        <a:pt x="78" y="59"/>
                      </a:cubicBezTo>
                      <a:cubicBezTo>
                        <a:pt x="87" y="56"/>
                        <a:pt x="95" y="52"/>
                        <a:pt x="102" y="47"/>
                      </a:cubicBezTo>
                      <a:cubicBezTo>
                        <a:pt x="102" y="46"/>
                        <a:pt x="103" y="46"/>
                        <a:pt x="103" y="46"/>
                      </a:cubicBezTo>
                      <a:cubicBezTo>
                        <a:pt x="103" y="46"/>
                        <a:pt x="103" y="46"/>
                        <a:pt x="103" y="46"/>
                      </a:cubicBezTo>
                      <a:cubicBezTo>
                        <a:pt x="118" y="35"/>
                        <a:pt x="129" y="18"/>
                        <a:pt x="135" y="0"/>
                      </a:cubicBezTo>
                      <a:cubicBezTo>
                        <a:pt x="134" y="1"/>
                        <a:pt x="134" y="1"/>
                        <a:pt x="134" y="1"/>
                      </a:cubicBezTo>
                      <a:cubicBezTo>
                        <a:pt x="133" y="2"/>
                        <a:pt x="133" y="2"/>
                        <a:pt x="133" y="2"/>
                      </a:cubicBezTo>
                      <a:cubicBezTo>
                        <a:pt x="124" y="29"/>
                        <a:pt x="106" y="48"/>
                        <a:pt x="78" y="58"/>
                      </a:cubicBezTo>
                      <a:close/>
                    </a:path>
                  </a:pathLst>
                </a:custGeom>
                <a:solidFill>
                  <a:srgbClr val="6D6E7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91440" tIns="45720" rIns="91440" bIns="45720"/>
                <a:lstStyle/>
                <a:p>
                  <a:endParaRPr lang="zh-CN" altLang="en-US" sz="2400"/>
                </a:p>
              </p:txBody>
            </p:sp>
            <p:sp>
              <p:nvSpPr>
                <p:cNvPr id="913" name="MH_Other_28"/>
                <p:cNvSpPr/>
                <p:nvPr>
                  <p:custDataLst>
                    <p:tags r:id="rId45"/>
                  </p:custDataLst>
                </p:nvPr>
              </p:nvSpPr>
              <p:spPr bwMode="auto">
                <a:xfrm>
                  <a:off x="4922803" y="3154797"/>
                  <a:ext cx="0" cy="1509"/>
                </a:xfrm>
                <a:custGeom>
                  <a:avLst/>
                  <a:gdLst>
                    <a:gd name="T0" fmla="*/ 0 w 1"/>
                    <a:gd name="T1" fmla="*/ 1790702559 h 1"/>
                    <a:gd name="T2" fmla="*/ 711 w 1"/>
                    <a:gd name="T3" fmla="*/ 0 h 1"/>
                    <a:gd name="T4" fmla="*/ 711 w 1"/>
                    <a:gd name="T5" fmla="*/ 0 h 1"/>
                    <a:gd name="T6" fmla="*/ 0 w 1"/>
                    <a:gd name="T7" fmla="*/ 1790702559 h 1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1" h="1">
                      <a:moveTo>
                        <a:pt x="0" y="1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6D6E7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91440" tIns="45720" rIns="91440" bIns="45720"/>
                <a:lstStyle/>
                <a:p>
                  <a:endParaRPr lang="zh-CN" altLang="en-US" sz="2400"/>
                </a:p>
              </p:txBody>
            </p:sp>
            <p:sp>
              <p:nvSpPr>
                <p:cNvPr id="914" name="MH_Other_29"/>
                <p:cNvSpPr/>
                <p:nvPr>
                  <p:custDataLst>
                    <p:tags r:id="rId46"/>
                  </p:custDataLst>
                </p:nvPr>
              </p:nvSpPr>
              <p:spPr bwMode="auto">
                <a:xfrm>
                  <a:off x="4835997" y="3191032"/>
                  <a:ext cx="62440" cy="48316"/>
                </a:xfrm>
                <a:custGeom>
                  <a:avLst/>
                  <a:gdLst>
                    <a:gd name="T0" fmla="*/ 2147483646 w 78"/>
                    <a:gd name="T1" fmla="*/ 2147483646 h 59"/>
                    <a:gd name="T2" fmla="*/ 0 w 78"/>
                    <a:gd name="T3" fmla="*/ 2147483646 h 59"/>
                    <a:gd name="T4" fmla="*/ 586984606 w 78"/>
                    <a:gd name="T5" fmla="*/ 2147483646 h 59"/>
                    <a:gd name="T6" fmla="*/ 2147483646 w 78"/>
                    <a:gd name="T7" fmla="*/ 2147483646 h 59"/>
                    <a:gd name="T8" fmla="*/ 2147483646 w 78"/>
                    <a:gd name="T9" fmla="*/ 2147483646 h 59"/>
                    <a:gd name="T10" fmla="*/ 2147483646 w 78"/>
                    <a:gd name="T11" fmla="*/ 2147483646 h 59"/>
                    <a:gd name="T12" fmla="*/ 2147483646 w 78"/>
                    <a:gd name="T13" fmla="*/ 2147483646 h 59"/>
                    <a:gd name="T14" fmla="*/ 2147483646 w 78"/>
                    <a:gd name="T15" fmla="*/ 0 h 59"/>
                    <a:gd name="T16" fmla="*/ 2147483646 w 78"/>
                    <a:gd name="T17" fmla="*/ 0 h 59"/>
                    <a:gd name="T18" fmla="*/ 2147483646 w 78"/>
                    <a:gd name="T19" fmla="*/ 625699295 h 59"/>
                    <a:gd name="T20" fmla="*/ 2147483646 w 78"/>
                    <a:gd name="T21" fmla="*/ 2147483646 h 59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78" h="59">
                      <a:moveTo>
                        <a:pt x="17" y="53"/>
                      </a:moveTo>
                      <a:cubicBezTo>
                        <a:pt x="11" y="55"/>
                        <a:pt x="5" y="57"/>
                        <a:pt x="0" y="58"/>
                      </a:cubicBezTo>
                      <a:cubicBezTo>
                        <a:pt x="1" y="59"/>
                        <a:pt x="1" y="59"/>
                        <a:pt x="1" y="59"/>
                      </a:cubicBezTo>
                      <a:cubicBezTo>
                        <a:pt x="6" y="58"/>
                        <a:pt x="12" y="56"/>
                        <a:pt x="18" y="55"/>
                      </a:cubicBezTo>
                      <a:cubicBezTo>
                        <a:pt x="27" y="52"/>
                        <a:pt x="36" y="48"/>
                        <a:pt x="44" y="43"/>
                      </a:cubicBezTo>
                      <a:cubicBezTo>
                        <a:pt x="44" y="41"/>
                        <a:pt x="44" y="41"/>
                        <a:pt x="44" y="41"/>
                      </a:cubicBezTo>
                      <a:cubicBezTo>
                        <a:pt x="46" y="42"/>
                        <a:pt x="46" y="42"/>
                        <a:pt x="46" y="42"/>
                      </a:cubicBezTo>
                      <a:cubicBezTo>
                        <a:pt x="60" y="32"/>
                        <a:pt x="71" y="18"/>
                        <a:pt x="78" y="0"/>
                      </a:cubicBezTo>
                      <a:cubicBezTo>
                        <a:pt x="77" y="0"/>
                        <a:pt x="77" y="0"/>
                        <a:pt x="77" y="0"/>
                      </a:cubicBezTo>
                      <a:cubicBezTo>
                        <a:pt x="76" y="1"/>
                        <a:pt x="76" y="1"/>
                        <a:pt x="76" y="1"/>
                      </a:cubicBezTo>
                      <a:cubicBezTo>
                        <a:pt x="66" y="27"/>
                        <a:pt x="46" y="45"/>
                        <a:pt x="17" y="53"/>
                      </a:cubicBezTo>
                      <a:close/>
                    </a:path>
                  </a:pathLst>
                </a:custGeom>
                <a:solidFill>
                  <a:srgbClr val="6D6E7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91440" tIns="45720" rIns="91440" bIns="45720"/>
                <a:lstStyle/>
                <a:p>
                  <a:endParaRPr lang="zh-CN" altLang="en-US" sz="2400"/>
                </a:p>
              </p:txBody>
            </p:sp>
            <p:sp>
              <p:nvSpPr>
                <p:cNvPr id="915" name="MH_Other_30"/>
                <p:cNvSpPr/>
                <p:nvPr>
                  <p:custDataLst>
                    <p:tags r:id="rId47"/>
                  </p:custDataLst>
                </p:nvPr>
              </p:nvSpPr>
              <p:spPr bwMode="auto">
                <a:xfrm>
                  <a:off x="4896914" y="3191034"/>
                  <a:ext cx="1523" cy="1509"/>
                </a:xfrm>
                <a:custGeom>
                  <a:avLst/>
                  <a:gdLst>
                    <a:gd name="T0" fmla="*/ 0 w 1"/>
                    <a:gd name="T1" fmla="*/ 2147483646 h 1"/>
                    <a:gd name="T2" fmla="*/ 2147483646 w 1"/>
                    <a:gd name="T3" fmla="*/ 0 h 1"/>
                    <a:gd name="T4" fmla="*/ 2147483646 w 1"/>
                    <a:gd name="T5" fmla="*/ 0 h 1"/>
                    <a:gd name="T6" fmla="*/ 0 w 1"/>
                    <a:gd name="T7" fmla="*/ 2147483646 h 1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1" h="1">
                      <a:moveTo>
                        <a:pt x="0" y="1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0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6D6E7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91440" tIns="45720" rIns="91440" bIns="45720"/>
                <a:lstStyle/>
                <a:p>
                  <a:endParaRPr lang="zh-CN" altLang="en-US" sz="2400"/>
                </a:p>
              </p:txBody>
            </p:sp>
            <p:sp>
              <p:nvSpPr>
                <p:cNvPr id="916" name="MH_Other_31"/>
                <p:cNvSpPr/>
                <p:nvPr>
                  <p:custDataLst>
                    <p:tags r:id="rId48"/>
                  </p:custDataLst>
                </p:nvPr>
              </p:nvSpPr>
              <p:spPr bwMode="auto">
                <a:xfrm>
                  <a:off x="4849703" y="3225759"/>
                  <a:ext cx="22844" cy="25668"/>
                </a:xfrm>
                <a:custGeom>
                  <a:avLst/>
                  <a:gdLst>
                    <a:gd name="T0" fmla="*/ 0 w 28"/>
                    <a:gd name="T1" fmla="*/ 2147483646 h 33"/>
                    <a:gd name="T2" fmla="*/ 606116541 w 28"/>
                    <a:gd name="T3" fmla="*/ 2147483646 h 33"/>
                    <a:gd name="T4" fmla="*/ 606116541 w 28"/>
                    <a:gd name="T5" fmla="*/ 2147483646 h 33"/>
                    <a:gd name="T6" fmla="*/ 2147483646 w 28"/>
                    <a:gd name="T7" fmla="*/ 0 h 33"/>
                    <a:gd name="T8" fmla="*/ 2147483646 w 28"/>
                    <a:gd name="T9" fmla="*/ 561814103 h 33"/>
                    <a:gd name="T10" fmla="*/ 0 w 28"/>
                    <a:gd name="T11" fmla="*/ 2147483646 h 3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8" h="33">
                      <a:moveTo>
                        <a:pt x="0" y="33"/>
                      </a:moveTo>
                      <a:cubicBezTo>
                        <a:pt x="1" y="33"/>
                        <a:pt x="1" y="33"/>
                        <a:pt x="1" y="33"/>
                      </a:cubicBezTo>
                      <a:cubicBezTo>
                        <a:pt x="1" y="33"/>
                        <a:pt x="1" y="33"/>
                        <a:pt x="1" y="33"/>
                      </a:cubicBezTo>
                      <a:cubicBezTo>
                        <a:pt x="12" y="25"/>
                        <a:pt x="21" y="13"/>
                        <a:pt x="28" y="0"/>
                      </a:cubicBezTo>
                      <a:cubicBezTo>
                        <a:pt x="26" y="1"/>
                        <a:pt x="26" y="1"/>
                        <a:pt x="26" y="1"/>
                      </a:cubicBezTo>
                      <a:cubicBezTo>
                        <a:pt x="19" y="14"/>
                        <a:pt x="11" y="25"/>
                        <a:pt x="0" y="33"/>
                      </a:cubicBezTo>
                      <a:close/>
                    </a:path>
                  </a:pathLst>
                </a:custGeom>
                <a:solidFill>
                  <a:srgbClr val="6D6E7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91440" tIns="45720" rIns="91440" bIns="45720"/>
                <a:lstStyle/>
                <a:p>
                  <a:endParaRPr lang="zh-CN" altLang="en-US" sz="2400"/>
                </a:p>
              </p:txBody>
            </p:sp>
            <p:sp>
              <p:nvSpPr>
                <p:cNvPr id="917" name="MH_Other_32"/>
                <p:cNvSpPr/>
                <p:nvPr>
                  <p:custDataLst>
                    <p:tags r:id="rId49"/>
                  </p:custDataLst>
                </p:nvPr>
              </p:nvSpPr>
              <p:spPr bwMode="auto">
                <a:xfrm>
                  <a:off x="4871022" y="3224251"/>
                  <a:ext cx="1523" cy="1509"/>
                </a:xfrm>
                <a:custGeom>
                  <a:avLst/>
                  <a:gdLst>
                    <a:gd name="T0" fmla="*/ 0 w 4"/>
                    <a:gd name="T1" fmla="*/ 0 h 5"/>
                    <a:gd name="T2" fmla="*/ 0 w 4"/>
                    <a:gd name="T3" fmla="*/ 179120564 h 5"/>
                    <a:gd name="T4" fmla="*/ 224119998 w 4"/>
                    <a:gd name="T5" fmla="*/ 107492588 h 5"/>
                    <a:gd name="T6" fmla="*/ 0 w 4"/>
                    <a:gd name="T7" fmla="*/ 0 h 5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4" h="5">
                      <a:moveTo>
                        <a:pt x="0" y="0"/>
                      </a:moveTo>
                      <a:lnTo>
                        <a:pt x="0" y="5"/>
                      </a:lnTo>
                      <a:lnTo>
                        <a:pt x="4" y="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6D6E7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91440" tIns="45720" rIns="91440" bIns="45720"/>
                <a:lstStyle/>
                <a:p>
                  <a:endParaRPr lang="zh-CN" altLang="en-US" sz="2400"/>
                </a:p>
              </p:txBody>
            </p:sp>
            <p:sp>
              <p:nvSpPr>
                <p:cNvPr id="918" name="MH_Other_33"/>
                <p:cNvSpPr/>
                <p:nvPr>
                  <p:custDataLst>
                    <p:tags r:id="rId50"/>
                  </p:custDataLst>
                </p:nvPr>
              </p:nvSpPr>
              <p:spPr bwMode="auto">
                <a:xfrm>
                  <a:off x="4919757" y="3008338"/>
                  <a:ext cx="7615" cy="25668"/>
                </a:xfrm>
                <a:custGeom>
                  <a:avLst/>
                  <a:gdLst>
                    <a:gd name="T0" fmla="*/ 2147483646 w 10"/>
                    <a:gd name="T1" fmla="*/ 0 h 31"/>
                    <a:gd name="T2" fmla="*/ 2147483646 w 10"/>
                    <a:gd name="T3" fmla="*/ 0 h 31"/>
                    <a:gd name="T4" fmla="*/ 2147483646 w 10"/>
                    <a:gd name="T5" fmla="*/ 0 h 31"/>
                    <a:gd name="T6" fmla="*/ 2147483646 w 10"/>
                    <a:gd name="T7" fmla="*/ 0 h 31"/>
                    <a:gd name="T8" fmla="*/ 2147483646 w 10"/>
                    <a:gd name="T9" fmla="*/ 2147483646 h 31"/>
                    <a:gd name="T10" fmla="*/ 0 w 10"/>
                    <a:gd name="T11" fmla="*/ 2147483646 h 31"/>
                    <a:gd name="T12" fmla="*/ 537490712 w 10"/>
                    <a:gd name="T13" fmla="*/ 2147483646 h 31"/>
                    <a:gd name="T14" fmla="*/ 537490712 w 10"/>
                    <a:gd name="T15" fmla="*/ 2147483646 h 31"/>
                    <a:gd name="T16" fmla="*/ 2147483646 w 10"/>
                    <a:gd name="T17" fmla="*/ 0 h 31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" h="31">
                      <a:moveTo>
                        <a:pt x="10" y="0"/>
                      </a:moveTo>
                      <a:cubicBezTo>
                        <a:pt x="9" y="0"/>
                        <a:pt x="9" y="0"/>
                        <a:pt x="9" y="0"/>
                      </a:cubicBezTo>
                      <a:cubicBezTo>
                        <a:pt x="9" y="0"/>
                        <a:pt x="9" y="0"/>
                        <a:pt x="9" y="0"/>
                      </a:cubicBezTo>
                      <a:cubicBezTo>
                        <a:pt x="8" y="0"/>
                        <a:pt x="8" y="0"/>
                        <a:pt x="8" y="0"/>
                      </a:cubicBezTo>
                      <a:cubicBezTo>
                        <a:pt x="8" y="1"/>
                        <a:pt x="7" y="3"/>
                        <a:pt x="6" y="5"/>
                      </a:cubicBezTo>
                      <a:cubicBezTo>
                        <a:pt x="3" y="13"/>
                        <a:pt x="1" y="22"/>
                        <a:pt x="0" y="31"/>
                      </a:cubicBezTo>
                      <a:cubicBezTo>
                        <a:pt x="1" y="29"/>
                        <a:pt x="1" y="29"/>
                        <a:pt x="1" y="29"/>
                      </a:cubicBezTo>
                      <a:cubicBezTo>
                        <a:pt x="1" y="29"/>
                        <a:pt x="1" y="29"/>
                        <a:pt x="1" y="29"/>
                      </a:cubicBezTo>
                      <a:cubicBezTo>
                        <a:pt x="3" y="18"/>
                        <a:pt x="5" y="9"/>
                        <a:pt x="10" y="0"/>
                      </a:cubicBezTo>
                      <a:close/>
                    </a:path>
                  </a:pathLst>
                </a:custGeom>
                <a:solidFill>
                  <a:srgbClr val="6D6E7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91440" tIns="45720" rIns="91440" bIns="45720"/>
                <a:lstStyle/>
                <a:p>
                  <a:endParaRPr lang="zh-CN" altLang="en-US" sz="2400"/>
                </a:p>
              </p:txBody>
            </p:sp>
            <p:sp>
              <p:nvSpPr>
                <p:cNvPr id="919" name="MH_Other_34"/>
                <p:cNvSpPr/>
                <p:nvPr>
                  <p:custDataLst>
                    <p:tags r:id="rId51"/>
                  </p:custDataLst>
                </p:nvPr>
              </p:nvSpPr>
              <p:spPr bwMode="auto">
                <a:xfrm>
                  <a:off x="4903006" y="3014378"/>
                  <a:ext cx="39596" cy="54356"/>
                </a:xfrm>
                <a:custGeom>
                  <a:avLst/>
                  <a:gdLst>
                    <a:gd name="T0" fmla="*/ 2147483646 w 50"/>
                    <a:gd name="T1" fmla="*/ 2147483646 h 68"/>
                    <a:gd name="T2" fmla="*/ 2147483646 w 50"/>
                    <a:gd name="T3" fmla="*/ 594739039 h 68"/>
                    <a:gd name="T4" fmla="*/ 2147483646 w 50"/>
                    <a:gd name="T5" fmla="*/ 0 h 68"/>
                    <a:gd name="T6" fmla="*/ 2147483646 w 50"/>
                    <a:gd name="T7" fmla="*/ 2147483646 h 68"/>
                    <a:gd name="T8" fmla="*/ 2147483646 w 50"/>
                    <a:gd name="T9" fmla="*/ 2147483646 h 68"/>
                    <a:gd name="T10" fmla="*/ 2147483646 w 50"/>
                    <a:gd name="T11" fmla="*/ 2147483646 h 68"/>
                    <a:gd name="T12" fmla="*/ 2147483646 w 50"/>
                    <a:gd name="T13" fmla="*/ 2147483646 h 68"/>
                    <a:gd name="T14" fmla="*/ 2147483646 w 50"/>
                    <a:gd name="T15" fmla="*/ 2147483646 h 68"/>
                    <a:gd name="T16" fmla="*/ 0 w 50"/>
                    <a:gd name="T17" fmla="*/ 2147483646 h 68"/>
                    <a:gd name="T18" fmla="*/ 0 w 50"/>
                    <a:gd name="T19" fmla="*/ 2147483646 h 68"/>
                    <a:gd name="T20" fmla="*/ 571737173 w 50"/>
                    <a:gd name="T21" fmla="*/ 2147483646 h 68"/>
                    <a:gd name="T22" fmla="*/ 2147483646 w 50"/>
                    <a:gd name="T23" fmla="*/ 2147483646 h 68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0" t="0" r="r" b="b"/>
                  <a:pathLst>
                    <a:path w="50" h="68">
                      <a:moveTo>
                        <a:pt x="43" y="6"/>
                      </a:moveTo>
                      <a:cubicBezTo>
                        <a:pt x="50" y="1"/>
                        <a:pt x="50" y="1"/>
                        <a:pt x="50" y="1"/>
                      </a:cubicBezTo>
                      <a:cubicBezTo>
                        <a:pt x="49" y="0"/>
                        <a:pt x="49" y="0"/>
                        <a:pt x="49" y="0"/>
                      </a:cubicBezTo>
                      <a:cubicBezTo>
                        <a:pt x="42" y="5"/>
                        <a:pt x="42" y="5"/>
                        <a:pt x="42" y="5"/>
                      </a:cubicBezTo>
                      <a:cubicBezTo>
                        <a:pt x="34" y="10"/>
                        <a:pt x="28" y="16"/>
                        <a:pt x="22" y="22"/>
                      </a:cubicBezTo>
                      <a:cubicBezTo>
                        <a:pt x="22" y="23"/>
                        <a:pt x="22" y="23"/>
                        <a:pt x="22" y="23"/>
                      </a:cubicBezTo>
                      <a:cubicBezTo>
                        <a:pt x="22" y="22"/>
                        <a:pt x="22" y="22"/>
                        <a:pt x="22" y="22"/>
                      </a:cubicBezTo>
                      <a:cubicBezTo>
                        <a:pt x="16" y="29"/>
                        <a:pt x="11" y="36"/>
                        <a:pt x="7" y="44"/>
                      </a:cubicBezTo>
                      <a:cubicBezTo>
                        <a:pt x="4" y="51"/>
                        <a:pt x="1" y="60"/>
                        <a:pt x="0" y="68"/>
                      </a:cubicBezTo>
                      <a:cubicBezTo>
                        <a:pt x="0" y="68"/>
                        <a:pt x="0" y="68"/>
                        <a:pt x="0" y="68"/>
                      </a:cubicBezTo>
                      <a:cubicBezTo>
                        <a:pt x="1" y="67"/>
                        <a:pt x="1" y="67"/>
                        <a:pt x="1" y="67"/>
                      </a:cubicBezTo>
                      <a:cubicBezTo>
                        <a:pt x="6" y="41"/>
                        <a:pt x="19" y="22"/>
                        <a:pt x="43" y="6"/>
                      </a:cubicBezTo>
                      <a:close/>
                    </a:path>
                  </a:pathLst>
                </a:custGeom>
                <a:solidFill>
                  <a:srgbClr val="6D6E7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91440" tIns="45720" rIns="91440" bIns="45720"/>
                <a:lstStyle/>
                <a:p>
                  <a:endParaRPr lang="zh-CN" altLang="en-US" sz="2400"/>
                </a:p>
              </p:txBody>
            </p:sp>
            <p:sp>
              <p:nvSpPr>
                <p:cNvPr id="920" name="MH_Other_35"/>
                <p:cNvSpPr/>
                <p:nvPr>
                  <p:custDataLst>
                    <p:tags r:id="rId52"/>
                  </p:custDataLst>
                </p:nvPr>
              </p:nvSpPr>
              <p:spPr bwMode="auto">
                <a:xfrm>
                  <a:off x="4921280" y="3032496"/>
                  <a:ext cx="0" cy="0"/>
                </a:xfrm>
                <a:custGeom>
                  <a:avLst/>
                  <a:gdLst>
                    <a:gd name="T0" fmla="*/ 0 h 1"/>
                    <a:gd name="T1" fmla="*/ 0 h 1"/>
                    <a:gd name="T2" fmla="*/ 711 h 1"/>
                    <a:gd name="T3" fmla="*/ 0 h 1"/>
                    <a:gd name="T4" fmla="*/ 0 60000 65536"/>
                    <a:gd name="T5" fmla="*/ 0 60000 65536"/>
                    <a:gd name="T6" fmla="*/ 0 60000 65536"/>
                    <a:gd name="T7" fmla="*/ 0 60000 65536"/>
                  </a:gdLst>
                  <a:ahLst/>
                  <a:cxnLst>
                    <a:cxn ang="T4">
                      <a:pos x="0" y="T0"/>
                    </a:cxn>
                    <a:cxn ang="T5">
                      <a:pos x="0" y="T1"/>
                    </a:cxn>
                    <a:cxn ang="T6">
                      <a:pos x="0" y="T2"/>
                    </a:cxn>
                    <a:cxn ang="T7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6D6E7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91440" tIns="45720" rIns="91440" bIns="45720"/>
                <a:lstStyle/>
                <a:p>
                  <a:endParaRPr lang="zh-CN" altLang="en-US" sz="2400"/>
                </a:p>
              </p:txBody>
            </p:sp>
            <p:sp>
              <p:nvSpPr>
                <p:cNvPr id="921" name="MH_Other_36"/>
                <p:cNvSpPr/>
                <p:nvPr>
                  <p:custDataLst>
                    <p:tags r:id="rId53"/>
                  </p:custDataLst>
                </p:nvPr>
              </p:nvSpPr>
              <p:spPr bwMode="auto">
                <a:xfrm>
                  <a:off x="4883205" y="3024947"/>
                  <a:ext cx="86807" cy="78514"/>
                </a:xfrm>
                <a:custGeom>
                  <a:avLst/>
                  <a:gdLst>
                    <a:gd name="T0" fmla="*/ 2147483646 w 108"/>
                    <a:gd name="T1" fmla="*/ 2147483646 h 98"/>
                    <a:gd name="T2" fmla="*/ 2147483646 w 108"/>
                    <a:gd name="T3" fmla="*/ 2147483646 h 98"/>
                    <a:gd name="T4" fmla="*/ 2147483646 w 108"/>
                    <a:gd name="T5" fmla="*/ 597439620 h 98"/>
                    <a:gd name="T6" fmla="*/ 2147483646 w 108"/>
                    <a:gd name="T7" fmla="*/ 0 h 98"/>
                    <a:gd name="T8" fmla="*/ 2147483646 w 108"/>
                    <a:gd name="T9" fmla="*/ 2147483646 h 98"/>
                    <a:gd name="T10" fmla="*/ 2147483646 w 108"/>
                    <a:gd name="T11" fmla="*/ 2147483646 h 98"/>
                    <a:gd name="T12" fmla="*/ 2147483646 w 108"/>
                    <a:gd name="T13" fmla="*/ 2147483646 h 98"/>
                    <a:gd name="T14" fmla="*/ 2147483646 w 108"/>
                    <a:gd name="T15" fmla="*/ 2147483646 h 98"/>
                    <a:gd name="T16" fmla="*/ 2147483646 w 108"/>
                    <a:gd name="T17" fmla="*/ 2147483646 h 98"/>
                    <a:gd name="T18" fmla="*/ 2147483646 w 108"/>
                    <a:gd name="T19" fmla="*/ 2147483646 h 98"/>
                    <a:gd name="T20" fmla="*/ 0 w 108"/>
                    <a:gd name="T21" fmla="*/ 2147483646 h 98"/>
                    <a:gd name="T22" fmla="*/ 1182862487 w 108"/>
                    <a:gd name="T23" fmla="*/ 2147483646 h 98"/>
                    <a:gd name="T24" fmla="*/ 2147483646 w 108"/>
                    <a:gd name="T25" fmla="*/ 2147483646 h 98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0" t="0" r="r" b="b"/>
                  <a:pathLst>
                    <a:path w="108" h="98">
                      <a:moveTo>
                        <a:pt x="46" y="40"/>
                      </a:moveTo>
                      <a:cubicBezTo>
                        <a:pt x="73" y="24"/>
                        <a:pt x="84" y="16"/>
                        <a:pt x="84" y="16"/>
                      </a:cubicBezTo>
                      <a:cubicBezTo>
                        <a:pt x="84" y="16"/>
                        <a:pt x="92" y="12"/>
                        <a:pt x="108" y="1"/>
                      </a:cubicBezTo>
                      <a:cubicBezTo>
                        <a:pt x="106" y="0"/>
                        <a:pt x="106" y="0"/>
                        <a:pt x="106" y="0"/>
                      </a:cubicBezTo>
                      <a:cubicBezTo>
                        <a:pt x="91" y="11"/>
                        <a:pt x="84" y="15"/>
                        <a:pt x="84" y="15"/>
                      </a:cubicBezTo>
                      <a:cubicBezTo>
                        <a:pt x="83" y="15"/>
                        <a:pt x="72" y="23"/>
                        <a:pt x="46" y="38"/>
                      </a:cubicBezTo>
                      <a:cubicBezTo>
                        <a:pt x="38" y="43"/>
                        <a:pt x="31" y="48"/>
                        <a:pt x="25" y="54"/>
                      </a:cubicBezTo>
                      <a:cubicBezTo>
                        <a:pt x="25" y="55"/>
                        <a:pt x="25" y="55"/>
                        <a:pt x="25" y="55"/>
                      </a:cubicBezTo>
                      <a:cubicBezTo>
                        <a:pt x="24" y="55"/>
                        <a:pt x="24" y="55"/>
                        <a:pt x="24" y="55"/>
                      </a:cubicBezTo>
                      <a:cubicBezTo>
                        <a:pt x="18" y="61"/>
                        <a:pt x="13" y="68"/>
                        <a:pt x="9" y="75"/>
                      </a:cubicBezTo>
                      <a:cubicBezTo>
                        <a:pt x="5" y="82"/>
                        <a:pt x="2" y="90"/>
                        <a:pt x="0" y="98"/>
                      </a:cubicBezTo>
                      <a:cubicBezTo>
                        <a:pt x="2" y="96"/>
                        <a:pt x="2" y="96"/>
                        <a:pt x="2" y="96"/>
                      </a:cubicBezTo>
                      <a:cubicBezTo>
                        <a:pt x="8" y="71"/>
                        <a:pt x="22" y="54"/>
                        <a:pt x="46" y="40"/>
                      </a:cubicBezTo>
                      <a:close/>
                    </a:path>
                  </a:pathLst>
                </a:custGeom>
                <a:solidFill>
                  <a:srgbClr val="6D6E7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91440" tIns="45720" rIns="91440" bIns="45720"/>
                <a:lstStyle/>
                <a:p>
                  <a:endParaRPr lang="zh-CN" altLang="en-US" sz="2400"/>
                </a:p>
              </p:txBody>
            </p:sp>
            <p:sp>
              <p:nvSpPr>
                <p:cNvPr id="922" name="MH_Other_37"/>
                <p:cNvSpPr/>
                <p:nvPr>
                  <p:custDataLst>
                    <p:tags r:id="rId54"/>
                  </p:custDataLst>
                </p:nvPr>
              </p:nvSpPr>
              <p:spPr bwMode="auto">
                <a:xfrm>
                  <a:off x="4903005" y="3068733"/>
                  <a:ext cx="0" cy="0"/>
                </a:xfrm>
                <a:custGeom>
                  <a:avLst/>
                  <a:gdLst>
                    <a:gd name="T0" fmla="*/ 711 w 1"/>
                    <a:gd name="T1" fmla="*/ 0 h 1"/>
                    <a:gd name="T2" fmla="*/ 0 w 1"/>
                    <a:gd name="T3" fmla="*/ 711 h 1"/>
                    <a:gd name="T4" fmla="*/ 711 w 1"/>
                    <a:gd name="T5" fmla="*/ 711 h 1"/>
                    <a:gd name="T6" fmla="*/ 711 w 1"/>
                    <a:gd name="T7" fmla="*/ 0 h 1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1" h="1">
                      <a:moveTo>
                        <a:pt x="1" y="0"/>
                      </a:moveTo>
                      <a:cubicBezTo>
                        <a:pt x="1" y="0"/>
                        <a:pt x="1" y="0"/>
                        <a:pt x="0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6D6E7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91440" tIns="45720" rIns="91440" bIns="45720"/>
                <a:lstStyle/>
                <a:p>
                  <a:endParaRPr lang="zh-CN" altLang="en-US" sz="2400"/>
                </a:p>
              </p:txBody>
            </p:sp>
            <p:sp>
              <p:nvSpPr>
                <p:cNvPr id="923" name="MH_Other_38"/>
                <p:cNvSpPr/>
                <p:nvPr>
                  <p:custDataLst>
                    <p:tags r:id="rId55"/>
                  </p:custDataLst>
                </p:nvPr>
              </p:nvSpPr>
              <p:spPr bwMode="auto">
                <a:xfrm>
                  <a:off x="4861886" y="3032496"/>
                  <a:ext cx="126405" cy="104182"/>
                </a:xfrm>
                <a:custGeom>
                  <a:avLst/>
                  <a:gdLst>
                    <a:gd name="T0" fmla="*/ 2147483646 w 156"/>
                    <a:gd name="T1" fmla="*/ 2147483646 h 131"/>
                    <a:gd name="T2" fmla="*/ 2147483646 w 156"/>
                    <a:gd name="T3" fmla="*/ 2147483646 h 131"/>
                    <a:gd name="T4" fmla="*/ 2147483646 w 156"/>
                    <a:gd name="T5" fmla="*/ 2147483646 h 131"/>
                    <a:gd name="T6" fmla="*/ 2147483646 w 156"/>
                    <a:gd name="T7" fmla="*/ 2147483646 h 131"/>
                    <a:gd name="T8" fmla="*/ 2147483646 w 156"/>
                    <a:gd name="T9" fmla="*/ 2147483646 h 131"/>
                    <a:gd name="T10" fmla="*/ 2147483646 w 156"/>
                    <a:gd name="T11" fmla="*/ 2147483646 h 131"/>
                    <a:gd name="T12" fmla="*/ 2147483646 w 156"/>
                    <a:gd name="T13" fmla="*/ 0 h 131"/>
                    <a:gd name="T14" fmla="*/ 2147483646 w 156"/>
                    <a:gd name="T15" fmla="*/ 0 h 131"/>
                    <a:gd name="T16" fmla="*/ 2147483646 w 156"/>
                    <a:gd name="T17" fmla="*/ 0 h 131"/>
                    <a:gd name="T18" fmla="*/ 2147483646 w 156"/>
                    <a:gd name="T19" fmla="*/ 2147483646 h 131"/>
                    <a:gd name="T20" fmla="*/ 2147483646 w 156"/>
                    <a:gd name="T21" fmla="*/ 2147483646 h 131"/>
                    <a:gd name="T22" fmla="*/ 2147483646 w 156"/>
                    <a:gd name="T23" fmla="*/ 2147483646 h 131"/>
                    <a:gd name="T24" fmla="*/ 2147483646 w 156"/>
                    <a:gd name="T25" fmla="*/ 2147483646 h 131"/>
                    <a:gd name="T26" fmla="*/ 2147483646 w 156"/>
                    <a:gd name="T27" fmla="*/ 2147483646 h 131"/>
                    <a:gd name="T28" fmla="*/ 2147483646 w 156"/>
                    <a:gd name="T29" fmla="*/ 2147483646 h 131"/>
                    <a:gd name="T30" fmla="*/ 2147483646 w 156"/>
                    <a:gd name="T31" fmla="*/ 2147483646 h 131"/>
                    <a:gd name="T32" fmla="*/ 2147483646 w 156"/>
                    <a:gd name="T33" fmla="*/ 2147483646 h 131"/>
                    <a:gd name="T34" fmla="*/ 0 w 156"/>
                    <a:gd name="T35" fmla="*/ 2147483646 h 131"/>
                    <a:gd name="T36" fmla="*/ 601402651 w 156"/>
                    <a:gd name="T37" fmla="*/ 2147483646 h 131"/>
                    <a:gd name="T38" fmla="*/ 1202805303 w 156"/>
                    <a:gd name="T39" fmla="*/ 2147483646 h 131"/>
                    <a:gd name="T40" fmla="*/ 2147483646 w 156"/>
                    <a:gd name="T41" fmla="*/ 2147483646 h 131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</a:gdLst>
                  <a:ahLst/>
                  <a:cxnLst>
                    <a:cxn ang="T42">
                      <a:pos x="T0" y="T1"/>
                    </a:cxn>
                    <a:cxn ang="T43">
                      <a:pos x="T2" y="T3"/>
                    </a:cxn>
                    <a:cxn ang="T44">
                      <a:pos x="T4" y="T5"/>
                    </a:cxn>
                    <a:cxn ang="T45">
                      <a:pos x="T6" y="T7"/>
                    </a:cxn>
                    <a:cxn ang="T46">
                      <a:pos x="T8" y="T9"/>
                    </a:cxn>
                    <a:cxn ang="T47">
                      <a:pos x="T10" y="T11"/>
                    </a:cxn>
                    <a:cxn ang="T48">
                      <a:pos x="T12" y="T13"/>
                    </a:cxn>
                    <a:cxn ang="T49">
                      <a:pos x="T14" y="T15"/>
                    </a:cxn>
                    <a:cxn ang="T50">
                      <a:pos x="T16" y="T17"/>
                    </a:cxn>
                    <a:cxn ang="T51">
                      <a:pos x="T18" y="T19"/>
                    </a:cxn>
                    <a:cxn ang="T52">
                      <a:pos x="T20" y="T21"/>
                    </a:cxn>
                    <a:cxn ang="T53">
                      <a:pos x="T22" y="T23"/>
                    </a:cxn>
                    <a:cxn ang="T54">
                      <a:pos x="T24" y="T25"/>
                    </a:cxn>
                    <a:cxn ang="T55">
                      <a:pos x="T26" y="T27"/>
                    </a:cxn>
                    <a:cxn ang="T56">
                      <a:pos x="T28" y="T29"/>
                    </a:cxn>
                    <a:cxn ang="T57">
                      <a:pos x="T30" y="T31"/>
                    </a:cxn>
                    <a:cxn ang="T58">
                      <a:pos x="T32" y="T33"/>
                    </a:cxn>
                    <a:cxn ang="T59">
                      <a:pos x="T34" y="T35"/>
                    </a:cxn>
                    <a:cxn ang="T60">
                      <a:pos x="T36" y="T37"/>
                    </a:cxn>
                    <a:cxn ang="T61">
                      <a:pos x="T38" y="T39"/>
                    </a:cxn>
                    <a:cxn ang="T62">
                      <a:pos x="T40" y="T41"/>
                    </a:cxn>
                  </a:cxnLst>
                  <a:rect l="0" t="0" r="r" b="b"/>
                  <a:pathLst>
                    <a:path w="156" h="131">
                      <a:moveTo>
                        <a:pt x="50" y="74"/>
                      </a:moveTo>
                      <a:cubicBezTo>
                        <a:pt x="77" y="60"/>
                        <a:pt x="89" y="53"/>
                        <a:pt x="89" y="53"/>
                      </a:cubicBezTo>
                      <a:cubicBezTo>
                        <a:pt x="89" y="53"/>
                        <a:pt x="101" y="47"/>
                        <a:pt x="128" y="29"/>
                      </a:cubicBezTo>
                      <a:cubicBezTo>
                        <a:pt x="136" y="24"/>
                        <a:pt x="143" y="18"/>
                        <a:pt x="148" y="11"/>
                      </a:cubicBezTo>
                      <a:cubicBezTo>
                        <a:pt x="148" y="11"/>
                        <a:pt x="148" y="11"/>
                        <a:pt x="148" y="10"/>
                      </a:cubicBezTo>
                      <a:cubicBezTo>
                        <a:pt x="149" y="10"/>
                        <a:pt x="149" y="10"/>
                        <a:pt x="149" y="10"/>
                      </a:cubicBezTo>
                      <a:cubicBezTo>
                        <a:pt x="152" y="7"/>
                        <a:pt x="154" y="4"/>
                        <a:pt x="156" y="0"/>
                      </a:cubicBezTo>
                      <a:cubicBezTo>
                        <a:pt x="156" y="0"/>
                        <a:pt x="156" y="0"/>
                        <a:pt x="156" y="0"/>
                      </a:cubicBezTo>
                      <a:cubicBezTo>
                        <a:pt x="155" y="0"/>
                        <a:pt x="155" y="0"/>
                        <a:pt x="155" y="0"/>
                      </a:cubicBezTo>
                      <a:cubicBezTo>
                        <a:pt x="148" y="11"/>
                        <a:pt x="139" y="20"/>
                        <a:pt x="127" y="28"/>
                      </a:cubicBezTo>
                      <a:cubicBezTo>
                        <a:pt x="101" y="46"/>
                        <a:pt x="89" y="52"/>
                        <a:pt x="89" y="52"/>
                      </a:cubicBezTo>
                      <a:cubicBezTo>
                        <a:pt x="89" y="52"/>
                        <a:pt x="77" y="59"/>
                        <a:pt x="50" y="73"/>
                      </a:cubicBezTo>
                      <a:cubicBezTo>
                        <a:pt x="41" y="77"/>
                        <a:pt x="34" y="82"/>
                        <a:pt x="28" y="87"/>
                      </a:cubicBezTo>
                      <a:cubicBezTo>
                        <a:pt x="27" y="88"/>
                        <a:pt x="27" y="89"/>
                        <a:pt x="27" y="89"/>
                      </a:cubicBezTo>
                      <a:cubicBezTo>
                        <a:pt x="26" y="89"/>
                        <a:pt x="26" y="89"/>
                        <a:pt x="26" y="89"/>
                      </a:cubicBezTo>
                      <a:cubicBezTo>
                        <a:pt x="26" y="89"/>
                        <a:pt x="26" y="89"/>
                        <a:pt x="26" y="89"/>
                      </a:cubicBezTo>
                      <a:cubicBezTo>
                        <a:pt x="20" y="94"/>
                        <a:pt x="15" y="100"/>
                        <a:pt x="10" y="107"/>
                      </a:cubicBezTo>
                      <a:cubicBezTo>
                        <a:pt x="6" y="114"/>
                        <a:pt x="2" y="123"/>
                        <a:pt x="0" y="131"/>
                      </a:cubicBezTo>
                      <a:cubicBezTo>
                        <a:pt x="1" y="130"/>
                        <a:pt x="1" y="130"/>
                        <a:pt x="1" y="130"/>
                      </a:cubicBezTo>
                      <a:cubicBezTo>
                        <a:pt x="1" y="130"/>
                        <a:pt x="1" y="129"/>
                        <a:pt x="2" y="129"/>
                      </a:cubicBezTo>
                      <a:cubicBezTo>
                        <a:pt x="10" y="104"/>
                        <a:pt x="25" y="87"/>
                        <a:pt x="50" y="74"/>
                      </a:cubicBezTo>
                      <a:close/>
                    </a:path>
                  </a:pathLst>
                </a:custGeom>
                <a:solidFill>
                  <a:srgbClr val="6D6E7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91440" tIns="45720" rIns="91440" bIns="45720"/>
                <a:lstStyle/>
                <a:p>
                  <a:endParaRPr lang="zh-CN" altLang="en-US" sz="2400"/>
                </a:p>
              </p:txBody>
            </p:sp>
            <p:sp>
              <p:nvSpPr>
                <p:cNvPr id="924" name="MH_Other_39"/>
                <p:cNvSpPr/>
                <p:nvPr>
                  <p:custDataLst>
                    <p:tags r:id="rId56"/>
                  </p:custDataLst>
                </p:nvPr>
              </p:nvSpPr>
              <p:spPr bwMode="auto">
                <a:xfrm>
                  <a:off x="4883205" y="3101950"/>
                  <a:ext cx="1523" cy="1510"/>
                </a:xfrm>
                <a:custGeom>
                  <a:avLst/>
                  <a:gdLst>
                    <a:gd name="T0" fmla="*/ 560457604 w 2"/>
                    <a:gd name="T1" fmla="*/ 1120915208 h 2"/>
                    <a:gd name="T2" fmla="*/ 1120915208 w 2"/>
                    <a:gd name="T3" fmla="*/ 0 h 2"/>
                    <a:gd name="T4" fmla="*/ 0 w 2"/>
                    <a:gd name="T5" fmla="*/ 1120915208 h 2"/>
                    <a:gd name="T6" fmla="*/ 0 w 2"/>
                    <a:gd name="T7" fmla="*/ 1120915208 h 2"/>
                    <a:gd name="T8" fmla="*/ 560457604 w 2"/>
                    <a:gd name="T9" fmla="*/ 1120915208 h 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2" h="2">
                      <a:moveTo>
                        <a:pt x="1" y="2"/>
                      </a:moveTo>
                      <a:cubicBezTo>
                        <a:pt x="1" y="2"/>
                        <a:pt x="1" y="1"/>
                        <a:pt x="2" y="0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2"/>
                        <a:pt x="0" y="2"/>
                        <a:pt x="0" y="2"/>
                      </a:cubicBezTo>
                      <a:lnTo>
                        <a:pt x="1" y="2"/>
                      </a:lnTo>
                      <a:close/>
                    </a:path>
                  </a:pathLst>
                </a:custGeom>
                <a:solidFill>
                  <a:srgbClr val="6D6E7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91440" tIns="45720" rIns="91440" bIns="45720"/>
                <a:lstStyle/>
                <a:p>
                  <a:endParaRPr lang="zh-CN" altLang="en-US" sz="2400"/>
                </a:p>
              </p:txBody>
            </p:sp>
            <p:sp>
              <p:nvSpPr>
                <p:cNvPr id="925" name="MH_Other_40"/>
                <p:cNvSpPr/>
                <p:nvPr>
                  <p:custDataLst>
                    <p:tags r:id="rId57"/>
                  </p:custDataLst>
                </p:nvPr>
              </p:nvSpPr>
              <p:spPr bwMode="auto">
                <a:xfrm>
                  <a:off x="4839041" y="3040046"/>
                  <a:ext cx="144679" cy="128339"/>
                </a:xfrm>
                <a:custGeom>
                  <a:avLst/>
                  <a:gdLst>
                    <a:gd name="T0" fmla="*/ 0 w 179"/>
                    <a:gd name="T1" fmla="*/ 2147483646 h 161"/>
                    <a:gd name="T2" fmla="*/ 596272734 w 179"/>
                    <a:gd name="T3" fmla="*/ 2147483646 h 161"/>
                    <a:gd name="T4" fmla="*/ 2147483646 w 179"/>
                    <a:gd name="T5" fmla="*/ 2147483646 h 161"/>
                    <a:gd name="T6" fmla="*/ 2147483646 w 179"/>
                    <a:gd name="T7" fmla="*/ 2147483646 h 161"/>
                    <a:gd name="T8" fmla="*/ 2147483646 w 179"/>
                    <a:gd name="T9" fmla="*/ 2147483646 h 161"/>
                    <a:gd name="T10" fmla="*/ 2147483646 w 179"/>
                    <a:gd name="T11" fmla="*/ 0 h 161"/>
                    <a:gd name="T12" fmla="*/ 2147483646 w 179"/>
                    <a:gd name="T13" fmla="*/ 0 h 161"/>
                    <a:gd name="T14" fmla="*/ 2147483646 w 179"/>
                    <a:gd name="T15" fmla="*/ 590753348 h 161"/>
                    <a:gd name="T16" fmla="*/ 2147483646 w 179"/>
                    <a:gd name="T17" fmla="*/ 2147483646 h 161"/>
                    <a:gd name="T18" fmla="*/ 2147483646 w 179"/>
                    <a:gd name="T19" fmla="*/ 2147483646 h 161"/>
                    <a:gd name="T20" fmla="*/ 2147483646 w 179"/>
                    <a:gd name="T21" fmla="*/ 2147483646 h 161"/>
                    <a:gd name="T22" fmla="*/ 2147483646 w 179"/>
                    <a:gd name="T23" fmla="*/ 2147483646 h 161"/>
                    <a:gd name="T24" fmla="*/ 2147483646 w 179"/>
                    <a:gd name="T25" fmla="*/ 2147483646 h 161"/>
                    <a:gd name="T26" fmla="*/ 2147483646 w 179"/>
                    <a:gd name="T27" fmla="*/ 2147483646 h 161"/>
                    <a:gd name="T28" fmla="*/ 2147483646 w 179"/>
                    <a:gd name="T29" fmla="*/ 2147483646 h 161"/>
                    <a:gd name="T30" fmla="*/ 0 w 179"/>
                    <a:gd name="T31" fmla="*/ 2147483646 h 161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</a:gdLst>
                  <a:ahLst/>
                  <a:cxnLst>
                    <a:cxn ang="T32">
                      <a:pos x="T0" y="T1"/>
                    </a:cxn>
                    <a:cxn ang="T33">
                      <a:pos x="T2" y="T3"/>
                    </a:cxn>
                    <a:cxn ang="T34">
                      <a:pos x="T4" y="T5"/>
                    </a:cxn>
                    <a:cxn ang="T35">
                      <a:pos x="T6" y="T7"/>
                    </a:cxn>
                    <a:cxn ang="T36">
                      <a:pos x="T8" y="T9"/>
                    </a:cxn>
                    <a:cxn ang="T37">
                      <a:pos x="T10" y="T11"/>
                    </a:cxn>
                    <a:cxn ang="T38">
                      <a:pos x="T12" y="T13"/>
                    </a:cxn>
                    <a:cxn ang="T39">
                      <a:pos x="T14" y="T15"/>
                    </a:cxn>
                    <a:cxn ang="T40">
                      <a:pos x="T16" y="T17"/>
                    </a:cxn>
                    <a:cxn ang="T41">
                      <a:pos x="T18" y="T19"/>
                    </a:cxn>
                    <a:cxn ang="T42">
                      <a:pos x="T20" y="T21"/>
                    </a:cxn>
                    <a:cxn ang="T43">
                      <a:pos x="T22" y="T23"/>
                    </a:cxn>
                    <a:cxn ang="T44">
                      <a:pos x="T24" y="T25"/>
                    </a:cxn>
                    <a:cxn ang="T45">
                      <a:pos x="T26" y="T27"/>
                    </a:cxn>
                    <a:cxn ang="T46">
                      <a:pos x="T28" y="T29"/>
                    </a:cxn>
                    <a:cxn ang="T47">
                      <a:pos x="T30" y="T31"/>
                    </a:cxn>
                  </a:cxnLst>
                  <a:rect l="0" t="0" r="r" b="b"/>
                  <a:pathLst>
                    <a:path w="179" h="161">
                      <a:moveTo>
                        <a:pt x="0" y="161"/>
                      </a:moveTo>
                      <a:cubicBezTo>
                        <a:pt x="1" y="161"/>
                        <a:pt x="1" y="161"/>
                        <a:pt x="1" y="161"/>
                      </a:cubicBezTo>
                      <a:cubicBezTo>
                        <a:pt x="11" y="135"/>
                        <a:pt x="27" y="119"/>
                        <a:pt x="53" y="108"/>
                      </a:cubicBezTo>
                      <a:cubicBezTo>
                        <a:pt x="82" y="95"/>
                        <a:pt x="94" y="89"/>
                        <a:pt x="94" y="89"/>
                      </a:cubicBezTo>
                      <a:cubicBezTo>
                        <a:pt x="94" y="89"/>
                        <a:pt x="106" y="84"/>
                        <a:pt x="134" y="68"/>
                      </a:cubicBezTo>
                      <a:cubicBezTo>
                        <a:pt x="160" y="52"/>
                        <a:pt x="175" y="29"/>
                        <a:pt x="179" y="0"/>
                      </a:cubicBezTo>
                      <a:cubicBezTo>
                        <a:pt x="178" y="0"/>
                        <a:pt x="178" y="0"/>
                        <a:pt x="178" y="0"/>
                      </a:cubicBezTo>
                      <a:cubicBezTo>
                        <a:pt x="178" y="1"/>
                        <a:pt x="178" y="1"/>
                        <a:pt x="177" y="1"/>
                      </a:cubicBezTo>
                      <a:cubicBezTo>
                        <a:pt x="174" y="30"/>
                        <a:pt x="159" y="51"/>
                        <a:pt x="133" y="67"/>
                      </a:cubicBezTo>
                      <a:cubicBezTo>
                        <a:pt x="106" y="83"/>
                        <a:pt x="93" y="88"/>
                        <a:pt x="93" y="88"/>
                      </a:cubicBezTo>
                      <a:cubicBezTo>
                        <a:pt x="93" y="88"/>
                        <a:pt x="81" y="94"/>
                        <a:pt x="53" y="106"/>
                      </a:cubicBezTo>
                      <a:cubicBezTo>
                        <a:pt x="45" y="110"/>
                        <a:pt x="37" y="114"/>
                        <a:pt x="31" y="119"/>
                      </a:cubicBezTo>
                      <a:cubicBezTo>
                        <a:pt x="30" y="120"/>
                        <a:pt x="30" y="120"/>
                        <a:pt x="30" y="120"/>
                      </a:cubicBezTo>
                      <a:cubicBezTo>
                        <a:pt x="30" y="120"/>
                        <a:pt x="30" y="120"/>
                        <a:pt x="30" y="120"/>
                      </a:cubicBezTo>
                      <a:cubicBezTo>
                        <a:pt x="23" y="125"/>
                        <a:pt x="17" y="131"/>
                        <a:pt x="12" y="138"/>
                      </a:cubicBezTo>
                      <a:cubicBezTo>
                        <a:pt x="7" y="145"/>
                        <a:pt x="3" y="153"/>
                        <a:pt x="0" y="161"/>
                      </a:cubicBezTo>
                      <a:close/>
                    </a:path>
                  </a:pathLst>
                </a:custGeom>
                <a:solidFill>
                  <a:srgbClr val="6D6E7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91440" tIns="45720" rIns="91440" bIns="45720"/>
                <a:lstStyle/>
                <a:p>
                  <a:endParaRPr lang="zh-CN" altLang="en-US" sz="2400"/>
                </a:p>
              </p:txBody>
            </p:sp>
            <p:sp>
              <p:nvSpPr>
                <p:cNvPr id="926" name="MH_Other_41"/>
                <p:cNvSpPr/>
                <p:nvPr>
                  <p:custDataLst>
                    <p:tags r:id="rId58"/>
                  </p:custDataLst>
                </p:nvPr>
              </p:nvSpPr>
              <p:spPr bwMode="auto">
                <a:xfrm>
                  <a:off x="4982197" y="3040046"/>
                  <a:ext cx="0" cy="1509"/>
                </a:xfrm>
                <a:custGeom>
                  <a:avLst/>
                  <a:gdLst>
                    <a:gd name="T0" fmla="*/ 0 w 1"/>
                    <a:gd name="T1" fmla="*/ 2147483646 h 1"/>
                    <a:gd name="T2" fmla="*/ 711 w 1"/>
                    <a:gd name="T3" fmla="*/ 0 h 1"/>
                    <a:gd name="T4" fmla="*/ 0 w 1"/>
                    <a:gd name="T5" fmla="*/ 0 h 1"/>
                    <a:gd name="T6" fmla="*/ 0 w 1"/>
                    <a:gd name="T7" fmla="*/ 2147483646 h 1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1" h="1">
                      <a:moveTo>
                        <a:pt x="0" y="1"/>
                      </a:moveTo>
                      <a:cubicBezTo>
                        <a:pt x="1" y="1"/>
                        <a:pt x="1" y="1"/>
                        <a:pt x="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6D6E7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91440" tIns="45720" rIns="91440" bIns="45720"/>
                <a:lstStyle/>
                <a:p>
                  <a:endParaRPr lang="zh-CN" altLang="en-US" sz="2400"/>
                </a:p>
              </p:txBody>
            </p:sp>
            <p:sp>
              <p:nvSpPr>
                <p:cNvPr id="927" name="MH_Other_42"/>
                <p:cNvSpPr/>
                <p:nvPr>
                  <p:custDataLst>
                    <p:tags r:id="rId59"/>
                  </p:custDataLst>
                </p:nvPr>
              </p:nvSpPr>
              <p:spPr bwMode="auto">
                <a:xfrm>
                  <a:off x="4863409" y="3135167"/>
                  <a:ext cx="0" cy="1510"/>
                </a:xfrm>
                <a:custGeom>
                  <a:avLst/>
                  <a:gdLst>
                    <a:gd name="T0" fmla="*/ 711 w 1"/>
                    <a:gd name="T1" fmla="*/ 0 h 1"/>
                    <a:gd name="T2" fmla="*/ 0 w 1"/>
                    <a:gd name="T3" fmla="*/ 1792959984 h 1"/>
                    <a:gd name="T4" fmla="*/ 0 w 1"/>
                    <a:gd name="T5" fmla="*/ 1792959984 h 1"/>
                    <a:gd name="T6" fmla="*/ 711 w 1"/>
                    <a:gd name="T7" fmla="*/ 0 h 1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1" h="1">
                      <a:moveTo>
                        <a:pt x="1" y="0"/>
                      </a:moveTo>
                      <a:cubicBezTo>
                        <a:pt x="0" y="0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6D6E7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91440" tIns="45720" rIns="91440" bIns="45720"/>
                <a:lstStyle/>
                <a:p>
                  <a:endParaRPr lang="zh-CN" altLang="en-US" sz="2400"/>
                </a:p>
              </p:txBody>
            </p:sp>
            <p:sp>
              <p:nvSpPr>
                <p:cNvPr id="928" name="MH_Other_43"/>
                <p:cNvSpPr/>
                <p:nvPr>
                  <p:custDataLst>
                    <p:tags r:id="rId60"/>
                  </p:custDataLst>
                </p:nvPr>
              </p:nvSpPr>
              <p:spPr bwMode="auto">
                <a:xfrm>
                  <a:off x="4613646" y="3207641"/>
                  <a:ext cx="237578" cy="199303"/>
                </a:xfrm>
                <a:custGeom>
                  <a:avLst/>
                  <a:gdLst>
                    <a:gd name="T0" fmla="*/ 2147483646 w 294"/>
                    <a:gd name="T1" fmla="*/ 2147483646 h 250"/>
                    <a:gd name="T2" fmla="*/ 2147483646 w 294"/>
                    <a:gd name="T3" fmla="*/ 2147483646 h 250"/>
                    <a:gd name="T4" fmla="*/ 2147483646 w 294"/>
                    <a:gd name="T5" fmla="*/ 2147483646 h 250"/>
                    <a:gd name="T6" fmla="*/ 2147483646 w 294"/>
                    <a:gd name="T7" fmla="*/ 2147483646 h 250"/>
                    <a:gd name="T8" fmla="*/ 2147483646 w 294"/>
                    <a:gd name="T9" fmla="*/ 2147483646 h 250"/>
                    <a:gd name="T10" fmla="*/ 2147483646 w 294"/>
                    <a:gd name="T11" fmla="*/ 2147483646 h 250"/>
                    <a:gd name="T12" fmla="*/ 2147483646 w 294"/>
                    <a:gd name="T13" fmla="*/ 2147483646 h 250"/>
                    <a:gd name="T14" fmla="*/ 2147483646 w 294"/>
                    <a:gd name="T15" fmla="*/ 2147483646 h 250"/>
                    <a:gd name="T16" fmla="*/ 2147483646 w 294"/>
                    <a:gd name="T17" fmla="*/ 2147483646 h 250"/>
                    <a:gd name="T18" fmla="*/ 2147483646 w 294"/>
                    <a:gd name="T19" fmla="*/ 2147483646 h 250"/>
                    <a:gd name="T20" fmla="*/ 2147483646 w 294"/>
                    <a:gd name="T21" fmla="*/ 2147483646 h 250"/>
                    <a:gd name="T22" fmla="*/ 2147483646 w 294"/>
                    <a:gd name="T23" fmla="*/ 2147483646 h 250"/>
                    <a:gd name="T24" fmla="*/ 2147483646 w 294"/>
                    <a:gd name="T25" fmla="*/ 2147483646 h 250"/>
                    <a:gd name="T26" fmla="*/ 2147483646 w 294"/>
                    <a:gd name="T27" fmla="*/ 2147483646 h 250"/>
                    <a:gd name="T28" fmla="*/ 2147483646 w 294"/>
                    <a:gd name="T29" fmla="*/ 2147483646 h 250"/>
                    <a:gd name="T30" fmla="*/ 2147483646 w 294"/>
                    <a:gd name="T31" fmla="*/ 590166562 h 250"/>
                    <a:gd name="T32" fmla="*/ 2147483646 w 294"/>
                    <a:gd name="T33" fmla="*/ 590166562 h 250"/>
                    <a:gd name="T34" fmla="*/ 2147483646 w 294"/>
                    <a:gd name="T35" fmla="*/ 0 h 250"/>
                    <a:gd name="T36" fmla="*/ 2147483646 w 294"/>
                    <a:gd name="T37" fmla="*/ 0 h 250"/>
                    <a:gd name="T38" fmla="*/ 2147483646 w 294"/>
                    <a:gd name="T39" fmla="*/ 2147483646 h 250"/>
                    <a:gd name="T40" fmla="*/ 2147483646 w 294"/>
                    <a:gd name="T41" fmla="*/ 2147483646 h 250"/>
                    <a:gd name="T42" fmla="*/ 2147483646 w 294"/>
                    <a:gd name="T43" fmla="*/ 2147483646 h 250"/>
                    <a:gd name="T44" fmla="*/ 2147483646 w 294"/>
                    <a:gd name="T45" fmla="*/ 2147483646 h 250"/>
                    <a:gd name="T46" fmla="*/ 2147483646 w 294"/>
                    <a:gd name="T47" fmla="*/ 2147483646 h 250"/>
                    <a:gd name="T48" fmla="*/ 2147483646 w 294"/>
                    <a:gd name="T49" fmla="*/ 2147483646 h 250"/>
                    <a:gd name="T50" fmla="*/ 2147483646 w 294"/>
                    <a:gd name="T51" fmla="*/ 2147483646 h 250"/>
                    <a:gd name="T52" fmla="*/ 2147483646 w 294"/>
                    <a:gd name="T53" fmla="*/ 2147483646 h 250"/>
                    <a:gd name="T54" fmla="*/ 2147483646 w 294"/>
                    <a:gd name="T55" fmla="*/ 2147483646 h 250"/>
                    <a:gd name="T56" fmla="*/ 2147483646 w 294"/>
                    <a:gd name="T57" fmla="*/ 2147483646 h 250"/>
                    <a:gd name="T58" fmla="*/ 2147483646 w 294"/>
                    <a:gd name="T59" fmla="*/ 2147483646 h 250"/>
                    <a:gd name="T60" fmla="*/ 2147483646 w 294"/>
                    <a:gd name="T61" fmla="*/ 2147483646 h 250"/>
                    <a:gd name="T62" fmla="*/ 0 w 294"/>
                    <a:gd name="T63" fmla="*/ 2147483646 h 250"/>
                    <a:gd name="T64" fmla="*/ 596020266 w 294"/>
                    <a:gd name="T65" fmla="*/ 2147483646 h 250"/>
                    <a:gd name="T66" fmla="*/ 2147483646 w 294"/>
                    <a:gd name="T67" fmla="*/ 2147483646 h 250"/>
                    <a:gd name="T68" fmla="*/ 2147483646 w 294"/>
                    <a:gd name="T69" fmla="*/ 2147483646 h 250"/>
                    <a:gd name="T70" fmla="*/ 2147483646 w 294"/>
                    <a:gd name="T71" fmla="*/ 2147483646 h 250"/>
                    <a:gd name="T72" fmla="*/ 2147483646 w 294"/>
                    <a:gd name="T73" fmla="*/ 2147483646 h 250"/>
                    <a:gd name="T74" fmla="*/ 2147483646 w 294"/>
                    <a:gd name="T75" fmla="*/ 2147483646 h 250"/>
                    <a:gd name="T76" fmla="*/ 2147483646 w 294"/>
                    <a:gd name="T77" fmla="*/ 2147483646 h 250"/>
                    <a:gd name="T78" fmla="*/ 2147483646 w 294"/>
                    <a:gd name="T79" fmla="*/ 2147483646 h 250"/>
                    <a:gd name="T80" fmla="*/ 2147483646 w 294"/>
                    <a:gd name="T81" fmla="*/ 2147483646 h 250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</a:gdLst>
                  <a:ahLst/>
                  <a:cxnLst>
                    <a:cxn ang="T82">
                      <a:pos x="T0" y="T1"/>
                    </a:cxn>
                    <a:cxn ang="T83">
                      <a:pos x="T2" y="T3"/>
                    </a:cxn>
                    <a:cxn ang="T84">
                      <a:pos x="T4" y="T5"/>
                    </a:cxn>
                    <a:cxn ang="T85">
                      <a:pos x="T6" y="T7"/>
                    </a:cxn>
                    <a:cxn ang="T86">
                      <a:pos x="T8" y="T9"/>
                    </a:cxn>
                    <a:cxn ang="T87">
                      <a:pos x="T10" y="T11"/>
                    </a:cxn>
                    <a:cxn ang="T88">
                      <a:pos x="T12" y="T13"/>
                    </a:cxn>
                    <a:cxn ang="T89">
                      <a:pos x="T14" y="T15"/>
                    </a:cxn>
                    <a:cxn ang="T90">
                      <a:pos x="T16" y="T17"/>
                    </a:cxn>
                    <a:cxn ang="T91">
                      <a:pos x="T18" y="T19"/>
                    </a:cxn>
                    <a:cxn ang="T92">
                      <a:pos x="T20" y="T21"/>
                    </a:cxn>
                    <a:cxn ang="T93">
                      <a:pos x="T22" y="T23"/>
                    </a:cxn>
                    <a:cxn ang="T94">
                      <a:pos x="T24" y="T25"/>
                    </a:cxn>
                    <a:cxn ang="T95">
                      <a:pos x="T26" y="T27"/>
                    </a:cxn>
                    <a:cxn ang="T96">
                      <a:pos x="T28" y="T29"/>
                    </a:cxn>
                    <a:cxn ang="T97">
                      <a:pos x="T30" y="T31"/>
                    </a:cxn>
                    <a:cxn ang="T98">
                      <a:pos x="T32" y="T33"/>
                    </a:cxn>
                    <a:cxn ang="T99">
                      <a:pos x="T34" y="T35"/>
                    </a:cxn>
                    <a:cxn ang="T100">
                      <a:pos x="T36" y="T37"/>
                    </a:cxn>
                    <a:cxn ang="T101">
                      <a:pos x="T38" y="T39"/>
                    </a:cxn>
                    <a:cxn ang="T102">
                      <a:pos x="T40" y="T41"/>
                    </a:cxn>
                    <a:cxn ang="T103">
                      <a:pos x="T42" y="T43"/>
                    </a:cxn>
                    <a:cxn ang="T104">
                      <a:pos x="T44" y="T45"/>
                    </a:cxn>
                    <a:cxn ang="T105">
                      <a:pos x="T46" y="T47"/>
                    </a:cxn>
                    <a:cxn ang="T106">
                      <a:pos x="T48" y="T49"/>
                    </a:cxn>
                    <a:cxn ang="T107">
                      <a:pos x="T50" y="T51"/>
                    </a:cxn>
                    <a:cxn ang="T108">
                      <a:pos x="T52" y="T53"/>
                    </a:cxn>
                    <a:cxn ang="T109">
                      <a:pos x="T54" y="T55"/>
                    </a:cxn>
                    <a:cxn ang="T110">
                      <a:pos x="T56" y="T57"/>
                    </a:cxn>
                    <a:cxn ang="T111">
                      <a:pos x="T58" y="T59"/>
                    </a:cxn>
                    <a:cxn ang="T112">
                      <a:pos x="T60" y="T61"/>
                    </a:cxn>
                    <a:cxn ang="T113">
                      <a:pos x="T62" y="T63"/>
                    </a:cxn>
                    <a:cxn ang="T114">
                      <a:pos x="T64" y="T65"/>
                    </a:cxn>
                    <a:cxn ang="T115">
                      <a:pos x="T66" y="T67"/>
                    </a:cxn>
                    <a:cxn ang="T116">
                      <a:pos x="T68" y="T69"/>
                    </a:cxn>
                    <a:cxn ang="T117">
                      <a:pos x="T70" y="T71"/>
                    </a:cxn>
                    <a:cxn ang="T118">
                      <a:pos x="T72" y="T73"/>
                    </a:cxn>
                    <a:cxn ang="T119">
                      <a:pos x="T74" y="T75"/>
                    </a:cxn>
                    <a:cxn ang="T120">
                      <a:pos x="T76" y="T77"/>
                    </a:cxn>
                    <a:cxn ang="T121">
                      <a:pos x="T78" y="T79"/>
                    </a:cxn>
                    <a:cxn ang="T122">
                      <a:pos x="T80" y="T81"/>
                    </a:cxn>
                  </a:cxnLst>
                  <a:rect l="0" t="0" r="r" b="b"/>
                  <a:pathLst>
                    <a:path w="294" h="250">
                      <a:moveTo>
                        <a:pt x="74" y="228"/>
                      </a:moveTo>
                      <a:cubicBezTo>
                        <a:pt x="91" y="224"/>
                        <a:pt x="106" y="215"/>
                        <a:pt x="119" y="201"/>
                      </a:cubicBezTo>
                      <a:cubicBezTo>
                        <a:pt x="118" y="200"/>
                        <a:pt x="118" y="200"/>
                        <a:pt x="118" y="200"/>
                      </a:cubicBezTo>
                      <a:cubicBezTo>
                        <a:pt x="136" y="195"/>
                        <a:pt x="152" y="184"/>
                        <a:pt x="164" y="169"/>
                      </a:cubicBezTo>
                      <a:cubicBezTo>
                        <a:pt x="181" y="163"/>
                        <a:pt x="196" y="152"/>
                        <a:pt x="207" y="136"/>
                      </a:cubicBezTo>
                      <a:cubicBezTo>
                        <a:pt x="223" y="129"/>
                        <a:pt x="236" y="116"/>
                        <a:pt x="246" y="100"/>
                      </a:cubicBezTo>
                      <a:cubicBezTo>
                        <a:pt x="263" y="92"/>
                        <a:pt x="276" y="80"/>
                        <a:pt x="285" y="63"/>
                      </a:cubicBezTo>
                      <a:cubicBezTo>
                        <a:pt x="284" y="62"/>
                        <a:pt x="284" y="62"/>
                        <a:pt x="284" y="62"/>
                      </a:cubicBezTo>
                      <a:cubicBezTo>
                        <a:pt x="288" y="60"/>
                        <a:pt x="291" y="58"/>
                        <a:pt x="294" y="55"/>
                      </a:cubicBezTo>
                      <a:cubicBezTo>
                        <a:pt x="294" y="55"/>
                        <a:pt x="294" y="55"/>
                        <a:pt x="294" y="55"/>
                      </a:cubicBezTo>
                      <a:cubicBezTo>
                        <a:pt x="293" y="55"/>
                        <a:pt x="293" y="55"/>
                        <a:pt x="293" y="55"/>
                      </a:cubicBezTo>
                      <a:cubicBezTo>
                        <a:pt x="276" y="39"/>
                        <a:pt x="276" y="39"/>
                        <a:pt x="276" y="39"/>
                      </a:cubicBezTo>
                      <a:cubicBezTo>
                        <a:pt x="275" y="38"/>
                        <a:pt x="275" y="38"/>
                        <a:pt x="275" y="38"/>
                      </a:cubicBezTo>
                      <a:cubicBezTo>
                        <a:pt x="250" y="15"/>
                        <a:pt x="250" y="15"/>
                        <a:pt x="250" y="15"/>
                      </a:cubicBezTo>
                      <a:cubicBezTo>
                        <a:pt x="249" y="14"/>
                        <a:pt x="249" y="14"/>
                        <a:pt x="249" y="14"/>
                      </a:cubicBezTo>
                      <a:cubicBezTo>
                        <a:pt x="234" y="1"/>
                        <a:pt x="234" y="1"/>
                        <a:pt x="234" y="1"/>
                      </a:cubicBezTo>
                      <a:cubicBezTo>
                        <a:pt x="234" y="1"/>
                        <a:pt x="234" y="1"/>
                        <a:pt x="234" y="1"/>
                      </a:cubicBezTo>
                      <a:cubicBezTo>
                        <a:pt x="233" y="0"/>
                        <a:pt x="233" y="0"/>
                        <a:pt x="233" y="0"/>
                      </a:cubicBezTo>
                      <a:cubicBezTo>
                        <a:pt x="233" y="0"/>
                        <a:pt x="233" y="0"/>
                        <a:pt x="233" y="0"/>
                      </a:cubicBezTo>
                      <a:cubicBezTo>
                        <a:pt x="232" y="1"/>
                        <a:pt x="230" y="3"/>
                        <a:pt x="229" y="5"/>
                      </a:cubicBezTo>
                      <a:cubicBezTo>
                        <a:pt x="224" y="10"/>
                        <a:pt x="218" y="18"/>
                        <a:pt x="214" y="26"/>
                      </a:cubicBezTo>
                      <a:cubicBezTo>
                        <a:pt x="207" y="30"/>
                        <a:pt x="200" y="34"/>
                        <a:pt x="194" y="40"/>
                      </a:cubicBezTo>
                      <a:cubicBezTo>
                        <a:pt x="188" y="45"/>
                        <a:pt x="183" y="53"/>
                        <a:pt x="178" y="60"/>
                      </a:cubicBezTo>
                      <a:cubicBezTo>
                        <a:pt x="170" y="63"/>
                        <a:pt x="163" y="68"/>
                        <a:pt x="157" y="73"/>
                      </a:cubicBezTo>
                      <a:cubicBezTo>
                        <a:pt x="151" y="78"/>
                        <a:pt x="145" y="84"/>
                        <a:pt x="141" y="91"/>
                      </a:cubicBezTo>
                      <a:cubicBezTo>
                        <a:pt x="133" y="94"/>
                        <a:pt x="126" y="98"/>
                        <a:pt x="120" y="103"/>
                      </a:cubicBezTo>
                      <a:cubicBezTo>
                        <a:pt x="113" y="107"/>
                        <a:pt x="107" y="114"/>
                        <a:pt x="101" y="121"/>
                      </a:cubicBezTo>
                      <a:cubicBezTo>
                        <a:pt x="93" y="123"/>
                        <a:pt x="86" y="126"/>
                        <a:pt x="79" y="131"/>
                      </a:cubicBezTo>
                      <a:cubicBezTo>
                        <a:pt x="72" y="135"/>
                        <a:pt x="65" y="141"/>
                        <a:pt x="60" y="148"/>
                      </a:cubicBezTo>
                      <a:cubicBezTo>
                        <a:pt x="51" y="150"/>
                        <a:pt x="44" y="153"/>
                        <a:pt x="37" y="157"/>
                      </a:cubicBezTo>
                      <a:cubicBezTo>
                        <a:pt x="30" y="161"/>
                        <a:pt x="23" y="166"/>
                        <a:pt x="17" y="172"/>
                      </a:cubicBezTo>
                      <a:cubicBezTo>
                        <a:pt x="11" y="173"/>
                        <a:pt x="6" y="174"/>
                        <a:pt x="0" y="177"/>
                      </a:cubicBezTo>
                      <a:cubicBezTo>
                        <a:pt x="1" y="178"/>
                        <a:pt x="1" y="178"/>
                        <a:pt x="1" y="178"/>
                      </a:cubicBezTo>
                      <a:cubicBezTo>
                        <a:pt x="9" y="195"/>
                        <a:pt x="9" y="195"/>
                        <a:pt x="9" y="195"/>
                      </a:cubicBezTo>
                      <a:cubicBezTo>
                        <a:pt x="10" y="197"/>
                        <a:pt x="10" y="197"/>
                        <a:pt x="10" y="197"/>
                      </a:cubicBezTo>
                      <a:cubicBezTo>
                        <a:pt x="25" y="227"/>
                        <a:pt x="25" y="227"/>
                        <a:pt x="25" y="227"/>
                      </a:cubicBezTo>
                      <a:cubicBezTo>
                        <a:pt x="26" y="228"/>
                        <a:pt x="26" y="228"/>
                        <a:pt x="26" y="228"/>
                      </a:cubicBezTo>
                      <a:cubicBezTo>
                        <a:pt x="36" y="249"/>
                        <a:pt x="36" y="249"/>
                        <a:pt x="36" y="249"/>
                      </a:cubicBezTo>
                      <a:cubicBezTo>
                        <a:pt x="37" y="250"/>
                        <a:pt x="37" y="250"/>
                        <a:pt x="37" y="250"/>
                      </a:cubicBezTo>
                      <a:cubicBezTo>
                        <a:pt x="37" y="250"/>
                        <a:pt x="37" y="250"/>
                        <a:pt x="37" y="250"/>
                      </a:cubicBezTo>
                      <a:cubicBezTo>
                        <a:pt x="51" y="246"/>
                        <a:pt x="63" y="239"/>
                        <a:pt x="74" y="228"/>
                      </a:cubicBezTo>
                      <a:close/>
                    </a:path>
                  </a:pathLst>
                </a:custGeom>
                <a:solidFill>
                  <a:srgbClr val="BCBEC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91440" tIns="45720" rIns="91440" bIns="45720"/>
                <a:lstStyle/>
                <a:p>
                  <a:endParaRPr lang="zh-CN" altLang="en-US" sz="2400"/>
                </a:p>
              </p:txBody>
            </p:sp>
            <p:sp>
              <p:nvSpPr>
                <p:cNvPr id="929" name="MH_Other_44"/>
                <p:cNvSpPr/>
                <p:nvPr>
                  <p:custDataLst>
                    <p:tags r:id="rId61"/>
                  </p:custDataLst>
                </p:nvPr>
              </p:nvSpPr>
              <p:spPr bwMode="auto">
                <a:xfrm>
                  <a:off x="4627354" y="3287664"/>
                  <a:ext cx="185799" cy="57375"/>
                </a:xfrm>
                <a:custGeom>
                  <a:avLst/>
                  <a:gdLst>
                    <a:gd name="T0" fmla="*/ 2147483646 w 229"/>
                    <a:gd name="T1" fmla="*/ 2147483646 h 72"/>
                    <a:gd name="T2" fmla="*/ 2147483646 w 229"/>
                    <a:gd name="T3" fmla="*/ 2147483646 h 72"/>
                    <a:gd name="T4" fmla="*/ 2147483646 w 229"/>
                    <a:gd name="T5" fmla="*/ 2147483646 h 72"/>
                    <a:gd name="T6" fmla="*/ 2147483646 w 229"/>
                    <a:gd name="T7" fmla="*/ 2147483646 h 72"/>
                    <a:gd name="T8" fmla="*/ 0 w 229"/>
                    <a:gd name="T9" fmla="*/ 2147483646 h 72"/>
                    <a:gd name="T10" fmla="*/ 1203816141 w 229"/>
                    <a:gd name="T11" fmla="*/ 2147483646 h 72"/>
                    <a:gd name="T12" fmla="*/ 2147483646 w 229"/>
                    <a:gd name="T13" fmla="*/ 2147483646 h 72"/>
                    <a:gd name="T14" fmla="*/ 2147483646 w 229"/>
                    <a:gd name="T15" fmla="*/ 2147483646 h 72"/>
                    <a:gd name="T16" fmla="*/ 2147483646 w 229"/>
                    <a:gd name="T17" fmla="*/ 2147483646 h 72"/>
                    <a:gd name="T18" fmla="*/ 2147483646 w 229"/>
                    <a:gd name="T19" fmla="*/ 2147483646 h 72"/>
                    <a:gd name="T20" fmla="*/ 2147483646 w 229"/>
                    <a:gd name="T21" fmla="*/ 2147483646 h 72"/>
                    <a:gd name="T22" fmla="*/ 2147483646 w 229"/>
                    <a:gd name="T23" fmla="*/ 2147483646 h 72"/>
                    <a:gd name="T24" fmla="*/ 2147483646 w 229"/>
                    <a:gd name="T25" fmla="*/ 2147483646 h 72"/>
                    <a:gd name="T26" fmla="*/ 2147483646 w 229"/>
                    <a:gd name="T27" fmla="*/ 0 h 72"/>
                    <a:gd name="T28" fmla="*/ 2147483646 w 229"/>
                    <a:gd name="T29" fmla="*/ 592477798 h 72"/>
                    <a:gd name="T30" fmla="*/ 2147483646 w 229"/>
                    <a:gd name="T31" fmla="*/ 2147483646 h 72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</a:gdLst>
                  <a:ahLst/>
                  <a:cxnLst>
                    <a:cxn ang="T32">
                      <a:pos x="T0" y="T1"/>
                    </a:cxn>
                    <a:cxn ang="T33">
                      <a:pos x="T2" y="T3"/>
                    </a:cxn>
                    <a:cxn ang="T34">
                      <a:pos x="T4" y="T5"/>
                    </a:cxn>
                    <a:cxn ang="T35">
                      <a:pos x="T6" y="T7"/>
                    </a:cxn>
                    <a:cxn ang="T36">
                      <a:pos x="T8" y="T9"/>
                    </a:cxn>
                    <a:cxn ang="T37">
                      <a:pos x="T10" y="T11"/>
                    </a:cxn>
                    <a:cxn ang="T38">
                      <a:pos x="T12" y="T13"/>
                    </a:cxn>
                    <a:cxn ang="T39">
                      <a:pos x="T14" y="T15"/>
                    </a:cxn>
                    <a:cxn ang="T40">
                      <a:pos x="T16" y="T17"/>
                    </a:cxn>
                    <a:cxn ang="T41">
                      <a:pos x="T18" y="T19"/>
                    </a:cxn>
                    <a:cxn ang="T42">
                      <a:pos x="T20" y="T21"/>
                    </a:cxn>
                    <a:cxn ang="T43">
                      <a:pos x="T22" y="T23"/>
                    </a:cxn>
                    <a:cxn ang="T44">
                      <a:pos x="T24" y="T25"/>
                    </a:cxn>
                    <a:cxn ang="T45">
                      <a:pos x="T26" y="T27"/>
                    </a:cxn>
                    <a:cxn ang="T46">
                      <a:pos x="T28" y="T29"/>
                    </a:cxn>
                    <a:cxn ang="T47">
                      <a:pos x="T30" y="T31"/>
                    </a:cxn>
                  </a:cxnLst>
                  <a:rect l="0" t="0" r="r" b="b"/>
                  <a:pathLst>
                    <a:path w="229" h="72">
                      <a:moveTo>
                        <a:pt x="160" y="42"/>
                      </a:moveTo>
                      <a:cubicBezTo>
                        <a:pt x="128" y="46"/>
                        <a:pt x="115" y="45"/>
                        <a:pt x="115" y="45"/>
                      </a:cubicBezTo>
                      <a:cubicBezTo>
                        <a:pt x="115" y="45"/>
                        <a:pt x="101" y="45"/>
                        <a:pt x="70" y="45"/>
                      </a:cubicBezTo>
                      <a:cubicBezTo>
                        <a:pt x="51" y="45"/>
                        <a:pt x="34" y="48"/>
                        <a:pt x="20" y="57"/>
                      </a:cubicBezTo>
                      <a:cubicBezTo>
                        <a:pt x="13" y="61"/>
                        <a:pt x="6" y="66"/>
                        <a:pt x="0" y="72"/>
                      </a:cubicBezTo>
                      <a:cubicBezTo>
                        <a:pt x="2" y="71"/>
                        <a:pt x="2" y="71"/>
                        <a:pt x="2" y="71"/>
                      </a:cubicBezTo>
                      <a:cubicBezTo>
                        <a:pt x="21" y="53"/>
                        <a:pt x="42" y="46"/>
                        <a:pt x="70" y="46"/>
                      </a:cubicBezTo>
                      <a:cubicBezTo>
                        <a:pt x="101" y="47"/>
                        <a:pt x="115" y="46"/>
                        <a:pt x="115" y="46"/>
                      </a:cubicBezTo>
                      <a:cubicBezTo>
                        <a:pt x="115" y="46"/>
                        <a:pt x="128" y="47"/>
                        <a:pt x="160" y="44"/>
                      </a:cubicBezTo>
                      <a:cubicBezTo>
                        <a:pt x="170" y="43"/>
                        <a:pt x="179" y="41"/>
                        <a:pt x="187" y="37"/>
                      </a:cubicBezTo>
                      <a:cubicBezTo>
                        <a:pt x="189" y="35"/>
                        <a:pt x="189" y="35"/>
                        <a:pt x="189" y="35"/>
                      </a:cubicBezTo>
                      <a:cubicBezTo>
                        <a:pt x="190" y="36"/>
                        <a:pt x="190" y="36"/>
                        <a:pt x="190" y="36"/>
                      </a:cubicBezTo>
                      <a:cubicBezTo>
                        <a:pt x="190" y="36"/>
                        <a:pt x="190" y="36"/>
                        <a:pt x="190" y="36"/>
                      </a:cubicBezTo>
                      <a:cubicBezTo>
                        <a:pt x="206" y="29"/>
                        <a:pt x="220" y="16"/>
                        <a:pt x="229" y="0"/>
                      </a:cubicBezTo>
                      <a:cubicBezTo>
                        <a:pt x="228" y="1"/>
                        <a:pt x="228" y="1"/>
                        <a:pt x="228" y="1"/>
                      </a:cubicBezTo>
                      <a:cubicBezTo>
                        <a:pt x="213" y="25"/>
                        <a:pt x="190" y="39"/>
                        <a:pt x="160" y="42"/>
                      </a:cubicBezTo>
                      <a:close/>
                    </a:path>
                  </a:pathLst>
                </a:custGeom>
                <a:solidFill>
                  <a:srgbClr val="6D6E7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91440" tIns="45720" rIns="91440" bIns="45720"/>
                <a:lstStyle/>
                <a:p>
                  <a:endParaRPr lang="zh-CN" altLang="en-US" sz="2400"/>
                </a:p>
              </p:txBody>
            </p:sp>
            <p:sp>
              <p:nvSpPr>
                <p:cNvPr id="930" name="MH_Other_45"/>
                <p:cNvSpPr/>
                <p:nvPr>
                  <p:custDataLst>
                    <p:tags r:id="rId62"/>
                  </p:custDataLst>
                </p:nvPr>
              </p:nvSpPr>
              <p:spPr bwMode="auto">
                <a:xfrm>
                  <a:off x="4613648" y="3316352"/>
                  <a:ext cx="167523" cy="33217"/>
                </a:xfrm>
                <a:custGeom>
                  <a:avLst/>
                  <a:gdLst>
                    <a:gd name="T0" fmla="*/ 0 w 207"/>
                    <a:gd name="T1" fmla="*/ 2147483646 h 42"/>
                    <a:gd name="T2" fmla="*/ 597793678 w 207"/>
                    <a:gd name="T3" fmla="*/ 2147483646 h 42"/>
                    <a:gd name="T4" fmla="*/ 2147483646 w 207"/>
                    <a:gd name="T5" fmla="*/ 2147483646 h 42"/>
                    <a:gd name="T6" fmla="*/ 2147483646 w 207"/>
                    <a:gd name="T7" fmla="*/ 2147483646 h 42"/>
                    <a:gd name="T8" fmla="*/ 2147483646 w 207"/>
                    <a:gd name="T9" fmla="*/ 2147483646 h 42"/>
                    <a:gd name="T10" fmla="*/ 2147483646 w 207"/>
                    <a:gd name="T11" fmla="*/ 2147483646 h 42"/>
                    <a:gd name="T12" fmla="*/ 2147483646 w 207"/>
                    <a:gd name="T13" fmla="*/ 2147483646 h 42"/>
                    <a:gd name="T14" fmla="*/ 2147483646 w 207"/>
                    <a:gd name="T15" fmla="*/ 2147483646 h 42"/>
                    <a:gd name="T16" fmla="*/ 2147483646 w 207"/>
                    <a:gd name="T17" fmla="*/ 0 h 42"/>
                    <a:gd name="T18" fmla="*/ 2147483646 w 207"/>
                    <a:gd name="T19" fmla="*/ 579453148 h 42"/>
                    <a:gd name="T20" fmla="*/ 2147483646 w 207"/>
                    <a:gd name="T21" fmla="*/ 2147483646 h 42"/>
                    <a:gd name="T22" fmla="*/ 2147483646 w 207"/>
                    <a:gd name="T23" fmla="*/ 2147483646 h 42"/>
                    <a:gd name="T24" fmla="*/ 2147483646 w 207"/>
                    <a:gd name="T25" fmla="*/ 2147483646 h 42"/>
                    <a:gd name="T26" fmla="*/ 2147483646 w 207"/>
                    <a:gd name="T27" fmla="*/ 2147483646 h 42"/>
                    <a:gd name="T28" fmla="*/ 2147483646 w 207"/>
                    <a:gd name="T29" fmla="*/ 2147483646 h 42"/>
                    <a:gd name="T30" fmla="*/ 2147483646 w 207"/>
                    <a:gd name="T31" fmla="*/ 2147483646 h 42"/>
                    <a:gd name="T32" fmla="*/ 2147483646 w 207"/>
                    <a:gd name="T33" fmla="*/ 2147483646 h 42"/>
                    <a:gd name="T34" fmla="*/ 0 w 207"/>
                    <a:gd name="T35" fmla="*/ 2147483646 h 42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0" t="0" r="r" b="b"/>
                  <a:pathLst>
                    <a:path w="207" h="42">
                      <a:moveTo>
                        <a:pt x="0" y="41"/>
                      </a:moveTo>
                      <a:cubicBezTo>
                        <a:pt x="1" y="42"/>
                        <a:pt x="1" y="42"/>
                        <a:pt x="1" y="42"/>
                      </a:cubicBezTo>
                      <a:cubicBezTo>
                        <a:pt x="14" y="36"/>
                        <a:pt x="29" y="34"/>
                        <a:pt x="46" y="36"/>
                      </a:cubicBezTo>
                      <a:cubicBezTo>
                        <a:pt x="76" y="38"/>
                        <a:pt x="90" y="38"/>
                        <a:pt x="90" y="38"/>
                      </a:cubicBezTo>
                      <a:cubicBezTo>
                        <a:pt x="90" y="38"/>
                        <a:pt x="103" y="40"/>
                        <a:pt x="135" y="38"/>
                      </a:cubicBezTo>
                      <a:cubicBezTo>
                        <a:pt x="145" y="38"/>
                        <a:pt x="154" y="36"/>
                        <a:pt x="162" y="34"/>
                      </a:cubicBezTo>
                      <a:cubicBezTo>
                        <a:pt x="162" y="34"/>
                        <a:pt x="163" y="33"/>
                        <a:pt x="163" y="33"/>
                      </a:cubicBezTo>
                      <a:cubicBezTo>
                        <a:pt x="163" y="33"/>
                        <a:pt x="163" y="33"/>
                        <a:pt x="163" y="33"/>
                      </a:cubicBezTo>
                      <a:cubicBezTo>
                        <a:pt x="181" y="27"/>
                        <a:pt x="196" y="16"/>
                        <a:pt x="207" y="0"/>
                      </a:cubicBezTo>
                      <a:cubicBezTo>
                        <a:pt x="204" y="1"/>
                        <a:pt x="204" y="1"/>
                        <a:pt x="204" y="1"/>
                      </a:cubicBezTo>
                      <a:cubicBezTo>
                        <a:pt x="188" y="24"/>
                        <a:pt x="165" y="36"/>
                        <a:pt x="135" y="37"/>
                      </a:cubicBezTo>
                      <a:cubicBezTo>
                        <a:pt x="103" y="38"/>
                        <a:pt x="90" y="37"/>
                        <a:pt x="90" y="37"/>
                      </a:cubicBezTo>
                      <a:cubicBezTo>
                        <a:pt x="90" y="37"/>
                        <a:pt x="76" y="37"/>
                        <a:pt x="46" y="34"/>
                      </a:cubicBezTo>
                      <a:cubicBezTo>
                        <a:pt x="36" y="34"/>
                        <a:pt x="28" y="34"/>
                        <a:pt x="19" y="35"/>
                      </a:cubicBezTo>
                      <a:cubicBezTo>
                        <a:pt x="18" y="37"/>
                        <a:pt x="18" y="37"/>
                        <a:pt x="18" y="37"/>
                      </a:cubicBezTo>
                      <a:cubicBezTo>
                        <a:pt x="17" y="36"/>
                        <a:pt x="17" y="36"/>
                        <a:pt x="17" y="36"/>
                      </a:cubicBezTo>
                      <a:cubicBezTo>
                        <a:pt x="17" y="36"/>
                        <a:pt x="17" y="36"/>
                        <a:pt x="17" y="36"/>
                      </a:cubicBezTo>
                      <a:cubicBezTo>
                        <a:pt x="11" y="37"/>
                        <a:pt x="6" y="38"/>
                        <a:pt x="0" y="41"/>
                      </a:cubicBezTo>
                      <a:close/>
                    </a:path>
                  </a:pathLst>
                </a:custGeom>
                <a:solidFill>
                  <a:srgbClr val="6D6E7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91440" tIns="45720" rIns="91440" bIns="45720"/>
                <a:lstStyle/>
                <a:p>
                  <a:endParaRPr lang="zh-CN" altLang="en-US" sz="2400"/>
                </a:p>
              </p:txBody>
            </p:sp>
            <p:sp>
              <p:nvSpPr>
                <p:cNvPr id="931" name="MH_Other_46"/>
                <p:cNvSpPr/>
                <p:nvPr>
                  <p:custDataLst>
                    <p:tags r:id="rId63"/>
                  </p:custDataLst>
                </p:nvPr>
              </p:nvSpPr>
              <p:spPr bwMode="auto">
                <a:xfrm>
                  <a:off x="4627352" y="3343529"/>
                  <a:ext cx="1523" cy="1510"/>
                </a:xfrm>
                <a:custGeom>
                  <a:avLst/>
                  <a:gdLst>
                    <a:gd name="T0" fmla="*/ 71718526 w 5"/>
                    <a:gd name="T1" fmla="*/ 179346497 h 5"/>
                    <a:gd name="T2" fmla="*/ 179346497 w 5"/>
                    <a:gd name="T3" fmla="*/ 0 h 5"/>
                    <a:gd name="T4" fmla="*/ 0 w 5"/>
                    <a:gd name="T5" fmla="*/ 107627970 h 5"/>
                    <a:gd name="T6" fmla="*/ 0 w 5"/>
                    <a:gd name="T7" fmla="*/ 107627970 h 5"/>
                    <a:gd name="T8" fmla="*/ 71718526 w 5"/>
                    <a:gd name="T9" fmla="*/ 179346497 h 5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5" h="5">
                      <a:moveTo>
                        <a:pt x="2" y="5"/>
                      </a:moveTo>
                      <a:lnTo>
                        <a:pt x="5" y="0"/>
                      </a:lnTo>
                      <a:lnTo>
                        <a:pt x="0" y="3"/>
                      </a:lnTo>
                      <a:lnTo>
                        <a:pt x="2" y="5"/>
                      </a:lnTo>
                      <a:close/>
                    </a:path>
                  </a:pathLst>
                </a:custGeom>
                <a:solidFill>
                  <a:srgbClr val="6D6E7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91440" tIns="45720" rIns="91440" bIns="45720"/>
                <a:lstStyle/>
                <a:p>
                  <a:endParaRPr lang="zh-CN" altLang="en-US" sz="2400"/>
                </a:p>
              </p:txBody>
            </p:sp>
            <p:sp>
              <p:nvSpPr>
                <p:cNvPr id="932" name="MH_Other_47"/>
                <p:cNvSpPr/>
                <p:nvPr>
                  <p:custDataLst>
                    <p:tags r:id="rId64"/>
                  </p:custDataLst>
                </p:nvPr>
              </p:nvSpPr>
              <p:spPr bwMode="auto">
                <a:xfrm>
                  <a:off x="4778124" y="3314843"/>
                  <a:ext cx="3046" cy="1509"/>
                </a:xfrm>
                <a:custGeom>
                  <a:avLst/>
                  <a:gdLst>
                    <a:gd name="T0" fmla="*/ 365782679 w 7"/>
                    <a:gd name="T1" fmla="*/ 0 h 5"/>
                    <a:gd name="T2" fmla="*/ 0 w 7"/>
                    <a:gd name="T3" fmla="*/ 179120564 h 5"/>
                    <a:gd name="T4" fmla="*/ 512054475 w 7"/>
                    <a:gd name="T5" fmla="*/ 107492588 h 5"/>
                    <a:gd name="T6" fmla="*/ 512054475 w 7"/>
                    <a:gd name="T7" fmla="*/ 107492588 h 5"/>
                    <a:gd name="T8" fmla="*/ 365782679 w 7"/>
                    <a:gd name="T9" fmla="*/ 0 h 5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7" h="5">
                      <a:moveTo>
                        <a:pt x="5" y="0"/>
                      </a:moveTo>
                      <a:lnTo>
                        <a:pt x="0" y="5"/>
                      </a:lnTo>
                      <a:lnTo>
                        <a:pt x="7" y="3"/>
                      </a:lnTo>
                      <a:lnTo>
                        <a:pt x="5" y="0"/>
                      </a:lnTo>
                      <a:close/>
                    </a:path>
                  </a:pathLst>
                </a:custGeom>
                <a:solidFill>
                  <a:srgbClr val="6D6E7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91440" tIns="45720" rIns="91440" bIns="45720"/>
                <a:lstStyle/>
                <a:p>
                  <a:endParaRPr lang="zh-CN" altLang="en-US" sz="2400"/>
                </a:p>
              </p:txBody>
            </p:sp>
            <p:sp>
              <p:nvSpPr>
                <p:cNvPr id="933" name="MH_Other_48"/>
                <p:cNvSpPr/>
                <p:nvPr>
                  <p:custDataLst>
                    <p:tags r:id="rId65"/>
                  </p:custDataLst>
                </p:nvPr>
              </p:nvSpPr>
              <p:spPr bwMode="auto">
                <a:xfrm>
                  <a:off x="4621262" y="3342020"/>
                  <a:ext cx="124880" cy="28688"/>
                </a:xfrm>
                <a:custGeom>
                  <a:avLst/>
                  <a:gdLst>
                    <a:gd name="T0" fmla="*/ 2147483646 w 155"/>
                    <a:gd name="T1" fmla="*/ 2147483646 h 35"/>
                    <a:gd name="T2" fmla="*/ 2147483646 w 155"/>
                    <a:gd name="T3" fmla="*/ 2147483646 h 35"/>
                    <a:gd name="T4" fmla="*/ 0 w 155"/>
                    <a:gd name="T5" fmla="*/ 2147483646 h 35"/>
                    <a:gd name="T6" fmla="*/ 593886905 w 155"/>
                    <a:gd name="T7" fmla="*/ 2147483646 h 35"/>
                    <a:gd name="T8" fmla="*/ 2147483646 w 155"/>
                    <a:gd name="T9" fmla="*/ 2147483646 h 35"/>
                    <a:gd name="T10" fmla="*/ 2147483646 w 155"/>
                    <a:gd name="T11" fmla="*/ 2147483646 h 35"/>
                    <a:gd name="T12" fmla="*/ 2147483646 w 155"/>
                    <a:gd name="T13" fmla="*/ 2147483646 h 35"/>
                    <a:gd name="T14" fmla="*/ 2147483646 w 155"/>
                    <a:gd name="T15" fmla="*/ 2147483646 h 35"/>
                    <a:gd name="T16" fmla="*/ 2147483646 w 155"/>
                    <a:gd name="T17" fmla="*/ 2147483646 h 35"/>
                    <a:gd name="T18" fmla="*/ 2147483646 w 155"/>
                    <a:gd name="T19" fmla="*/ 0 h 35"/>
                    <a:gd name="T20" fmla="*/ 2147483646 w 155"/>
                    <a:gd name="T21" fmla="*/ 0 h 35"/>
                    <a:gd name="T22" fmla="*/ 2147483646 w 155"/>
                    <a:gd name="T23" fmla="*/ 618627791 h 35"/>
                    <a:gd name="T24" fmla="*/ 2147483646 w 155"/>
                    <a:gd name="T25" fmla="*/ 2147483646 h 35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0" t="0" r="r" b="b"/>
                  <a:pathLst>
                    <a:path w="155" h="35">
                      <a:moveTo>
                        <a:pt x="81" y="33"/>
                      </a:moveTo>
                      <a:cubicBezTo>
                        <a:pt x="49" y="33"/>
                        <a:pt x="36" y="30"/>
                        <a:pt x="36" y="30"/>
                      </a:cubicBezTo>
                      <a:cubicBezTo>
                        <a:pt x="0" y="26"/>
                        <a:pt x="0" y="26"/>
                        <a:pt x="0" y="26"/>
                      </a:cubicBezTo>
                      <a:cubicBezTo>
                        <a:pt x="1" y="28"/>
                        <a:pt x="1" y="28"/>
                        <a:pt x="1" y="28"/>
                      </a:cubicBezTo>
                      <a:cubicBezTo>
                        <a:pt x="36" y="32"/>
                        <a:pt x="36" y="32"/>
                        <a:pt x="36" y="32"/>
                      </a:cubicBezTo>
                      <a:cubicBezTo>
                        <a:pt x="36" y="32"/>
                        <a:pt x="49" y="34"/>
                        <a:pt x="81" y="35"/>
                      </a:cubicBezTo>
                      <a:cubicBezTo>
                        <a:pt x="91" y="35"/>
                        <a:pt x="100" y="34"/>
                        <a:pt x="108" y="32"/>
                      </a:cubicBezTo>
                      <a:cubicBezTo>
                        <a:pt x="108" y="31"/>
                        <a:pt x="109" y="31"/>
                        <a:pt x="109" y="31"/>
                      </a:cubicBezTo>
                      <a:cubicBezTo>
                        <a:pt x="109" y="31"/>
                        <a:pt x="109" y="31"/>
                        <a:pt x="109" y="31"/>
                      </a:cubicBezTo>
                      <a:cubicBezTo>
                        <a:pt x="127" y="26"/>
                        <a:pt x="143" y="15"/>
                        <a:pt x="155" y="0"/>
                      </a:cubicBezTo>
                      <a:cubicBezTo>
                        <a:pt x="154" y="0"/>
                        <a:pt x="154" y="0"/>
                        <a:pt x="154" y="0"/>
                      </a:cubicBezTo>
                      <a:cubicBezTo>
                        <a:pt x="153" y="1"/>
                        <a:pt x="153" y="1"/>
                        <a:pt x="153" y="1"/>
                      </a:cubicBezTo>
                      <a:cubicBezTo>
                        <a:pt x="135" y="23"/>
                        <a:pt x="111" y="34"/>
                        <a:pt x="81" y="33"/>
                      </a:cubicBezTo>
                      <a:close/>
                    </a:path>
                  </a:pathLst>
                </a:custGeom>
                <a:solidFill>
                  <a:srgbClr val="6D6E7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91440" tIns="45720" rIns="91440" bIns="45720"/>
                <a:lstStyle/>
                <a:p>
                  <a:endParaRPr lang="zh-CN" altLang="en-US" sz="2400"/>
                </a:p>
              </p:txBody>
            </p:sp>
            <p:sp>
              <p:nvSpPr>
                <p:cNvPr id="934" name="MH_Other_49"/>
                <p:cNvSpPr/>
                <p:nvPr>
                  <p:custDataLst>
                    <p:tags r:id="rId66"/>
                  </p:custDataLst>
                </p:nvPr>
              </p:nvSpPr>
              <p:spPr bwMode="auto">
                <a:xfrm>
                  <a:off x="4744619" y="3342020"/>
                  <a:ext cx="0" cy="1509"/>
                </a:xfrm>
                <a:custGeom>
                  <a:avLst/>
                  <a:gdLst>
                    <a:gd name="T0" fmla="*/ 0 w 1"/>
                    <a:gd name="T1" fmla="*/ 1790702559 h 1"/>
                    <a:gd name="T2" fmla="*/ 711 w 1"/>
                    <a:gd name="T3" fmla="*/ 0 h 1"/>
                    <a:gd name="T4" fmla="*/ 711 w 1"/>
                    <a:gd name="T5" fmla="*/ 0 h 1"/>
                    <a:gd name="T6" fmla="*/ 0 w 1"/>
                    <a:gd name="T7" fmla="*/ 1790702559 h 1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1" h="1">
                      <a:moveTo>
                        <a:pt x="0" y="1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0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6D6E7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91440" tIns="45720" rIns="91440" bIns="45720"/>
                <a:lstStyle/>
                <a:p>
                  <a:endParaRPr lang="zh-CN" altLang="en-US" sz="2400"/>
                </a:p>
              </p:txBody>
            </p:sp>
            <p:sp>
              <p:nvSpPr>
                <p:cNvPr id="935" name="MH_Other_50"/>
                <p:cNvSpPr/>
                <p:nvPr>
                  <p:custDataLst>
                    <p:tags r:id="rId67"/>
                  </p:custDataLst>
                </p:nvPr>
              </p:nvSpPr>
              <p:spPr bwMode="auto">
                <a:xfrm>
                  <a:off x="4633444" y="3367687"/>
                  <a:ext cx="76147" cy="24158"/>
                </a:xfrm>
                <a:custGeom>
                  <a:avLst/>
                  <a:gdLst>
                    <a:gd name="T0" fmla="*/ 2147483646 w 94"/>
                    <a:gd name="T1" fmla="*/ 2147483646 h 31"/>
                    <a:gd name="T2" fmla="*/ 0 w 94"/>
                    <a:gd name="T3" fmla="*/ 2147483646 h 31"/>
                    <a:gd name="T4" fmla="*/ 598951084 w 94"/>
                    <a:gd name="T5" fmla="*/ 2147483646 h 31"/>
                    <a:gd name="T6" fmla="*/ 2147483646 w 94"/>
                    <a:gd name="T7" fmla="*/ 2147483646 h 31"/>
                    <a:gd name="T8" fmla="*/ 2147483646 w 94"/>
                    <a:gd name="T9" fmla="*/ 2147483646 h 31"/>
                    <a:gd name="T10" fmla="*/ 2147483646 w 94"/>
                    <a:gd name="T11" fmla="*/ 2147483646 h 31"/>
                    <a:gd name="T12" fmla="*/ 2147483646 w 94"/>
                    <a:gd name="T13" fmla="*/ 2147483646 h 31"/>
                    <a:gd name="T14" fmla="*/ 2147483646 w 94"/>
                    <a:gd name="T15" fmla="*/ 561913548 h 31"/>
                    <a:gd name="T16" fmla="*/ 2147483646 w 94"/>
                    <a:gd name="T17" fmla="*/ 0 h 31"/>
                    <a:gd name="T18" fmla="*/ 2147483646 w 94"/>
                    <a:gd name="T19" fmla="*/ 561913548 h 31"/>
                    <a:gd name="T20" fmla="*/ 2147483646 w 94"/>
                    <a:gd name="T21" fmla="*/ 2147483646 h 31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94" h="31">
                      <a:moveTo>
                        <a:pt x="18" y="29"/>
                      </a:moveTo>
                      <a:cubicBezTo>
                        <a:pt x="11" y="28"/>
                        <a:pt x="5" y="27"/>
                        <a:pt x="0" y="27"/>
                      </a:cubicBezTo>
                      <a:cubicBezTo>
                        <a:pt x="1" y="28"/>
                        <a:pt x="1" y="28"/>
                        <a:pt x="1" y="28"/>
                      </a:cubicBezTo>
                      <a:cubicBezTo>
                        <a:pt x="6" y="29"/>
                        <a:pt x="12" y="29"/>
                        <a:pt x="18" y="30"/>
                      </a:cubicBezTo>
                      <a:cubicBezTo>
                        <a:pt x="28" y="31"/>
                        <a:pt x="37" y="30"/>
                        <a:pt x="46" y="28"/>
                      </a:cubicBezTo>
                      <a:cubicBezTo>
                        <a:pt x="48" y="27"/>
                        <a:pt x="48" y="27"/>
                        <a:pt x="48" y="27"/>
                      </a:cubicBezTo>
                      <a:cubicBezTo>
                        <a:pt x="49" y="28"/>
                        <a:pt x="49" y="28"/>
                        <a:pt x="49" y="28"/>
                      </a:cubicBezTo>
                      <a:cubicBezTo>
                        <a:pt x="66" y="24"/>
                        <a:pt x="81" y="15"/>
                        <a:pt x="94" y="1"/>
                      </a:cubicBezTo>
                      <a:cubicBezTo>
                        <a:pt x="93" y="0"/>
                        <a:pt x="93" y="0"/>
                        <a:pt x="93" y="0"/>
                      </a:cubicBezTo>
                      <a:cubicBezTo>
                        <a:pt x="92" y="1"/>
                        <a:pt x="92" y="1"/>
                        <a:pt x="92" y="1"/>
                      </a:cubicBezTo>
                      <a:cubicBezTo>
                        <a:pt x="73" y="22"/>
                        <a:pt x="48" y="31"/>
                        <a:pt x="18" y="29"/>
                      </a:cubicBezTo>
                      <a:close/>
                    </a:path>
                  </a:pathLst>
                </a:custGeom>
                <a:solidFill>
                  <a:srgbClr val="6D6E7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91440" tIns="45720" rIns="91440" bIns="45720"/>
                <a:lstStyle/>
                <a:p>
                  <a:endParaRPr lang="zh-CN" altLang="en-US" sz="2400"/>
                </a:p>
              </p:txBody>
            </p:sp>
            <p:sp>
              <p:nvSpPr>
                <p:cNvPr id="936" name="MH_Other_51"/>
                <p:cNvSpPr/>
                <p:nvPr>
                  <p:custDataLst>
                    <p:tags r:id="rId68"/>
                  </p:custDataLst>
                </p:nvPr>
              </p:nvSpPr>
              <p:spPr bwMode="auto">
                <a:xfrm>
                  <a:off x="4708070" y="3367687"/>
                  <a:ext cx="1523" cy="0"/>
                </a:xfrm>
                <a:custGeom>
                  <a:avLst/>
                  <a:gdLst>
                    <a:gd name="T0" fmla="*/ 0 w 1"/>
                    <a:gd name="T1" fmla="*/ 711 h 1"/>
                    <a:gd name="T2" fmla="*/ 1790702559 w 1"/>
                    <a:gd name="T3" fmla="*/ 0 h 1"/>
                    <a:gd name="T4" fmla="*/ 1790702559 w 1"/>
                    <a:gd name="T5" fmla="*/ 0 h 1"/>
                    <a:gd name="T6" fmla="*/ 0 w 1"/>
                    <a:gd name="T7" fmla="*/ 711 h 1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1" h="1">
                      <a:moveTo>
                        <a:pt x="0" y="1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0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6D6E7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91440" tIns="45720" rIns="91440" bIns="45720"/>
                <a:lstStyle/>
                <a:p>
                  <a:endParaRPr lang="zh-CN" altLang="en-US" sz="2400"/>
                </a:p>
              </p:txBody>
            </p:sp>
            <p:sp>
              <p:nvSpPr>
                <p:cNvPr id="937" name="MH_Other_52"/>
                <p:cNvSpPr/>
                <p:nvPr>
                  <p:custDataLst>
                    <p:tags r:id="rId69"/>
                  </p:custDataLst>
                </p:nvPr>
              </p:nvSpPr>
              <p:spPr bwMode="auto">
                <a:xfrm>
                  <a:off x="4642581" y="3390336"/>
                  <a:ext cx="30459" cy="16609"/>
                </a:xfrm>
                <a:custGeom>
                  <a:avLst/>
                  <a:gdLst>
                    <a:gd name="T0" fmla="*/ 0 w 38"/>
                    <a:gd name="T1" fmla="*/ 2147483646 h 22"/>
                    <a:gd name="T2" fmla="*/ 587803625 w 38"/>
                    <a:gd name="T3" fmla="*/ 2147483646 h 22"/>
                    <a:gd name="T4" fmla="*/ 587803625 w 38"/>
                    <a:gd name="T5" fmla="*/ 2147483646 h 22"/>
                    <a:gd name="T6" fmla="*/ 2147483646 w 38"/>
                    <a:gd name="T7" fmla="*/ 0 h 22"/>
                    <a:gd name="T8" fmla="*/ 2147483646 w 38"/>
                    <a:gd name="T9" fmla="*/ 0 h 22"/>
                    <a:gd name="T10" fmla="*/ 0 w 38"/>
                    <a:gd name="T11" fmla="*/ 2147483646 h 22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38" h="22">
                      <a:moveTo>
                        <a:pt x="0" y="21"/>
                      </a:moveTo>
                      <a:cubicBezTo>
                        <a:pt x="1" y="22"/>
                        <a:pt x="1" y="22"/>
                        <a:pt x="1" y="22"/>
                      </a:cubicBezTo>
                      <a:cubicBezTo>
                        <a:pt x="1" y="22"/>
                        <a:pt x="1" y="22"/>
                        <a:pt x="1" y="22"/>
                      </a:cubicBezTo>
                      <a:cubicBezTo>
                        <a:pt x="15" y="18"/>
                        <a:pt x="27" y="11"/>
                        <a:pt x="38" y="0"/>
                      </a:cubicBezTo>
                      <a:cubicBezTo>
                        <a:pt x="35" y="0"/>
                        <a:pt x="35" y="0"/>
                        <a:pt x="35" y="0"/>
                      </a:cubicBezTo>
                      <a:cubicBezTo>
                        <a:pt x="25" y="10"/>
                        <a:pt x="13" y="17"/>
                        <a:pt x="0" y="21"/>
                      </a:cubicBezTo>
                      <a:close/>
                    </a:path>
                  </a:pathLst>
                </a:custGeom>
                <a:solidFill>
                  <a:srgbClr val="6D6E7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91440" tIns="45720" rIns="91440" bIns="45720"/>
                <a:lstStyle/>
                <a:p>
                  <a:endParaRPr lang="zh-CN" altLang="en-US" sz="2400"/>
                </a:p>
              </p:txBody>
            </p:sp>
            <p:sp>
              <p:nvSpPr>
                <p:cNvPr id="938" name="MH_Other_53"/>
                <p:cNvSpPr/>
                <p:nvPr>
                  <p:custDataLst>
                    <p:tags r:id="rId70"/>
                  </p:custDataLst>
                </p:nvPr>
              </p:nvSpPr>
              <p:spPr bwMode="auto">
                <a:xfrm>
                  <a:off x="4671519" y="3388825"/>
                  <a:ext cx="1523" cy="1510"/>
                </a:xfrm>
                <a:custGeom>
                  <a:avLst/>
                  <a:gdLst>
                    <a:gd name="T0" fmla="*/ 73089965 w 7"/>
                    <a:gd name="T1" fmla="*/ 0 h 2"/>
                    <a:gd name="T2" fmla="*/ 0 w 7"/>
                    <a:gd name="T3" fmla="*/ 448239996 h 2"/>
                    <a:gd name="T4" fmla="*/ 127933058 w 7"/>
                    <a:gd name="T5" fmla="*/ 448239996 h 2"/>
                    <a:gd name="T6" fmla="*/ 73089965 w 7"/>
                    <a:gd name="T7" fmla="*/ 0 h 2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7" h="2">
                      <a:moveTo>
                        <a:pt x="4" y="0"/>
                      </a:moveTo>
                      <a:lnTo>
                        <a:pt x="0" y="2"/>
                      </a:lnTo>
                      <a:lnTo>
                        <a:pt x="7" y="2"/>
                      </a:lnTo>
                      <a:lnTo>
                        <a:pt x="4" y="0"/>
                      </a:lnTo>
                      <a:close/>
                    </a:path>
                  </a:pathLst>
                </a:custGeom>
                <a:solidFill>
                  <a:srgbClr val="6D6E7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91440" tIns="45720" rIns="91440" bIns="45720"/>
                <a:lstStyle/>
                <a:p>
                  <a:endParaRPr lang="zh-CN" altLang="en-US" sz="2400"/>
                </a:p>
              </p:txBody>
            </p:sp>
            <p:sp>
              <p:nvSpPr>
                <p:cNvPr id="939" name="MH_Other_54"/>
                <p:cNvSpPr/>
                <p:nvPr>
                  <p:custDataLst>
                    <p:tags r:id="rId71"/>
                  </p:custDataLst>
                </p:nvPr>
              </p:nvSpPr>
              <p:spPr bwMode="auto">
                <a:xfrm>
                  <a:off x="4787262" y="3207641"/>
                  <a:ext cx="15229" cy="21138"/>
                </a:xfrm>
                <a:custGeom>
                  <a:avLst/>
                  <a:gdLst>
                    <a:gd name="T0" fmla="*/ 2147483646 w 20"/>
                    <a:gd name="T1" fmla="*/ 609400952 h 26"/>
                    <a:gd name="T2" fmla="*/ 2147483646 w 20"/>
                    <a:gd name="T3" fmla="*/ 609400952 h 26"/>
                    <a:gd name="T4" fmla="*/ 2147483646 w 20"/>
                    <a:gd name="T5" fmla="*/ 0 h 26"/>
                    <a:gd name="T6" fmla="*/ 2147483646 w 20"/>
                    <a:gd name="T7" fmla="*/ 0 h 26"/>
                    <a:gd name="T8" fmla="*/ 2147483646 w 20"/>
                    <a:gd name="T9" fmla="*/ 2147483646 h 26"/>
                    <a:gd name="T10" fmla="*/ 0 w 20"/>
                    <a:gd name="T11" fmla="*/ 2147483646 h 26"/>
                    <a:gd name="T12" fmla="*/ 526712656 w 20"/>
                    <a:gd name="T13" fmla="*/ 2147483646 h 26"/>
                    <a:gd name="T14" fmla="*/ 1052795075 w 20"/>
                    <a:gd name="T15" fmla="*/ 2147483646 h 26"/>
                    <a:gd name="T16" fmla="*/ 2147483646 w 20"/>
                    <a:gd name="T17" fmla="*/ 609400952 h 2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20" h="26">
                      <a:moveTo>
                        <a:pt x="20" y="1"/>
                      </a:moveTo>
                      <a:cubicBezTo>
                        <a:pt x="20" y="1"/>
                        <a:pt x="20" y="1"/>
                        <a:pt x="20" y="1"/>
                      </a:cubicBezTo>
                      <a:cubicBezTo>
                        <a:pt x="19" y="0"/>
                        <a:pt x="19" y="0"/>
                        <a:pt x="19" y="0"/>
                      </a:cubicBezTo>
                      <a:cubicBezTo>
                        <a:pt x="19" y="0"/>
                        <a:pt x="19" y="0"/>
                        <a:pt x="19" y="0"/>
                      </a:cubicBezTo>
                      <a:cubicBezTo>
                        <a:pt x="18" y="1"/>
                        <a:pt x="16" y="3"/>
                        <a:pt x="15" y="5"/>
                      </a:cubicBezTo>
                      <a:cubicBezTo>
                        <a:pt x="9" y="10"/>
                        <a:pt x="4" y="18"/>
                        <a:pt x="0" y="26"/>
                      </a:cubicBezTo>
                      <a:cubicBezTo>
                        <a:pt x="1" y="25"/>
                        <a:pt x="1" y="25"/>
                        <a:pt x="1" y="25"/>
                      </a:cubicBezTo>
                      <a:cubicBezTo>
                        <a:pt x="2" y="25"/>
                        <a:pt x="2" y="25"/>
                        <a:pt x="2" y="25"/>
                      </a:cubicBezTo>
                      <a:cubicBezTo>
                        <a:pt x="7" y="15"/>
                        <a:pt x="13" y="7"/>
                        <a:pt x="20" y="1"/>
                      </a:cubicBezTo>
                      <a:close/>
                    </a:path>
                  </a:pathLst>
                </a:custGeom>
                <a:solidFill>
                  <a:srgbClr val="6D6E7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91440" tIns="45720" rIns="91440" bIns="45720"/>
                <a:lstStyle/>
                <a:p>
                  <a:endParaRPr lang="zh-CN" altLang="en-US" sz="2400"/>
                </a:p>
              </p:txBody>
            </p:sp>
            <p:sp>
              <p:nvSpPr>
                <p:cNvPr id="940" name="MH_Other_55"/>
                <p:cNvSpPr/>
                <p:nvPr>
                  <p:custDataLst>
                    <p:tags r:id="rId72"/>
                  </p:custDataLst>
                </p:nvPr>
              </p:nvSpPr>
              <p:spPr bwMode="auto">
                <a:xfrm>
                  <a:off x="4756803" y="3218211"/>
                  <a:ext cx="59394" cy="37746"/>
                </a:xfrm>
                <a:custGeom>
                  <a:avLst/>
                  <a:gdLst>
                    <a:gd name="T0" fmla="*/ 2147483646 w 72"/>
                    <a:gd name="T1" fmla="*/ 1880988660 h 46"/>
                    <a:gd name="T2" fmla="*/ 2147483646 w 72"/>
                    <a:gd name="T3" fmla="*/ 626748320 h 46"/>
                    <a:gd name="T4" fmla="*/ 2147483646 w 72"/>
                    <a:gd name="T5" fmla="*/ 0 h 46"/>
                    <a:gd name="T6" fmla="*/ 2147483646 w 72"/>
                    <a:gd name="T7" fmla="*/ 1254240340 h 46"/>
                    <a:gd name="T8" fmla="*/ 2147483646 w 72"/>
                    <a:gd name="T9" fmla="*/ 2147483646 h 46"/>
                    <a:gd name="T10" fmla="*/ 2147483646 w 72"/>
                    <a:gd name="T11" fmla="*/ 2147483646 h 46"/>
                    <a:gd name="T12" fmla="*/ 2147483646 w 72"/>
                    <a:gd name="T13" fmla="*/ 2147483646 h 46"/>
                    <a:gd name="T14" fmla="*/ 2147483646 w 72"/>
                    <a:gd name="T15" fmla="*/ 2147483646 h 46"/>
                    <a:gd name="T16" fmla="*/ 0 w 72"/>
                    <a:gd name="T17" fmla="*/ 2147483646 h 46"/>
                    <a:gd name="T18" fmla="*/ 620364259 w 72"/>
                    <a:gd name="T19" fmla="*/ 2147483646 h 46"/>
                    <a:gd name="T20" fmla="*/ 1241467163 w 72"/>
                    <a:gd name="T21" fmla="*/ 2147483646 h 46"/>
                    <a:gd name="T22" fmla="*/ 2147483646 w 72"/>
                    <a:gd name="T23" fmla="*/ 1880988660 h 4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0" t="0" r="r" b="b"/>
                  <a:pathLst>
                    <a:path w="72" h="46">
                      <a:moveTo>
                        <a:pt x="63" y="3"/>
                      </a:moveTo>
                      <a:cubicBezTo>
                        <a:pt x="72" y="1"/>
                        <a:pt x="72" y="1"/>
                        <a:pt x="72" y="1"/>
                      </a:cubicBezTo>
                      <a:cubicBezTo>
                        <a:pt x="71" y="0"/>
                        <a:pt x="71" y="0"/>
                        <a:pt x="71" y="0"/>
                      </a:cubicBezTo>
                      <a:cubicBezTo>
                        <a:pt x="63" y="2"/>
                        <a:pt x="63" y="2"/>
                        <a:pt x="63" y="2"/>
                      </a:cubicBezTo>
                      <a:cubicBezTo>
                        <a:pt x="54" y="4"/>
                        <a:pt x="46" y="7"/>
                        <a:pt x="38" y="11"/>
                      </a:cubicBezTo>
                      <a:cubicBezTo>
                        <a:pt x="38" y="11"/>
                        <a:pt x="38" y="11"/>
                        <a:pt x="38" y="11"/>
                      </a:cubicBezTo>
                      <a:cubicBezTo>
                        <a:pt x="37" y="11"/>
                        <a:pt x="37" y="11"/>
                        <a:pt x="37" y="11"/>
                      </a:cubicBezTo>
                      <a:cubicBezTo>
                        <a:pt x="29" y="15"/>
                        <a:pt x="22" y="20"/>
                        <a:pt x="16" y="26"/>
                      </a:cubicBezTo>
                      <a:cubicBezTo>
                        <a:pt x="10" y="31"/>
                        <a:pt x="5" y="39"/>
                        <a:pt x="0" y="46"/>
                      </a:cubicBezTo>
                      <a:cubicBezTo>
                        <a:pt x="1" y="46"/>
                        <a:pt x="1" y="46"/>
                        <a:pt x="1" y="46"/>
                      </a:cubicBezTo>
                      <a:cubicBezTo>
                        <a:pt x="2" y="45"/>
                        <a:pt x="2" y="45"/>
                        <a:pt x="2" y="45"/>
                      </a:cubicBezTo>
                      <a:cubicBezTo>
                        <a:pt x="16" y="23"/>
                        <a:pt x="35" y="10"/>
                        <a:pt x="63" y="3"/>
                      </a:cubicBezTo>
                      <a:close/>
                    </a:path>
                  </a:pathLst>
                </a:custGeom>
                <a:solidFill>
                  <a:srgbClr val="6D6E7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91440" tIns="45720" rIns="91440" bIns="45720"/>
                <a:lstStyle/>
                <a:p>
                  <a:endParaRPr lang="zh-CN" altLang="en-US" sz="2400"/>
                </a:p>
              </p:txBody>
            </p:sp>
            <p:sp>
              <p:nvSpPr>
                <p:cNvPr id="941" name="MH_Other_56"/>
                <p:cNvSpPr/>
                <p:nvPr>
                  <p:custDataLst>
                    <p:tags r:id="rId73"/>
                  </p:custDataLst>
                </p:nvPr>
              </p:nvSpPr>
              <p:spPr bwMode="auto">
                <a:xfrm>
                  <a:off x="4787262" y="3227269"/>
                  <a:ext cx="1523" cy="0"/>
                </a:xfrm>
                <a:custGeom>
                  <a:avLst/>
                  <a:gdLst>
                    <a:gd name="T0" fmla="*/ 2147483646 w 1"/>
                    <a:gd name="T1" fmla="*/ 0 w 1"/>
                    <a:gd name="T2" fmla="*/ 2147483646 w 1"/>
                    <a:gd name="T3" fmla="*/ 0 60000 65536"/>
                    <a:gd name="T4" fmla="*/ 0 60000 65536"/>
                    <a:gd name="T5" fmla="*/ 0 60000 65536"/>
                  </a:gdLst>
                  <a:ahLst/>
                  <a:cxnLst>
                    <a:cxn ang="T3">
                      <a:pos x="T0" y="0"/>
                    </a:cxn>
                    <a:cxn ang="T4">
                      <a:pos x="T1" y="0"/>
                    </a:cxn>
                    <a:cxn ang="T5">
                      <a:pos x="T2" y="0"/>
                    </a:cxn>
                  </a:cxnLst>
                  <a:rect l="0" t="0" r="r" b="b"/>
                  <a:pathLst>
                    <a:path w="1">
                      <a:moveTo>
                        <a:pt x="1" y="0"/>
                      </a:moveTo>
                      <a:cubicBezTo>
                        <a:pt x="1" y="0"/>
                        <a:pt x="1" y="0"/>
                        <a:pt x="0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close/>
                    </a:path>
                  </a:pathLst>
                </a:custGeom>
                <a:solidFill>
                  <a:srgbClr val="6D6E7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91440" tIns="45720" rIns="91440" bIns="45720"/>
                <a:lstStyle/>
                <a:p>
                  <a:endParaRPr lang="zh-CN" altLang="en-US" sz="2400"/>
                </a:p>
              </p:txBody>
            </p:sp>
            <p:sp>
              <p:nvSpPr>
                <p:cNvPr id="942" name="MH_Other_57"/>
                <p:cNvSpPr/>
                <p:nvPr>
                  <p:custDataLst>
                    <p:tags r:id="rId74"/>
                  </p:custDataLst>
                </p:nvPr>
              </p:nvSpPr>
              <p:spPr bwMode="auto">
                <a:xfrm>
                  <a:off x="4727867" y="3237838"/>
                  <a:ext cx="108130" cy="42277"/>
                </a:xfrm>
                <a:custGeom>
                  <a:avLst/>
                  <a:gdLst>
                    <a:gd name="T0" fmla="*/ 2147483646 w 135"/>
                    <a:gd name="T1" fmla="*/ 2147483646 h 53"/>
                    <a:gd name="T2" fmla="*/ 2147483646 w 135"/>
                    <a:gd name="T3" fmla="*/ 2147483646 h 53"/>
                    <a:gd name="T4" fmla="*/ 2147483646 w 135"/>
                    <a:gd name="T5" fmla="*/ 589434676 h 53"/>
                    <a:gd name="T6" fmla="*/ 2147483646 w 135"/>
                    <a:gd name="T7" fmla="*/ 0 h 53"/>
                    <a:gd name="T8" fmla="*/ 2147483646 w 135"/>
                    <a:gd name="T9" fmla="*/ 2147483646 h 53"/>
                    <a:gd name="T10" fmla="*/ 2147483646 w 135"/>
                    <a:gd name="T11" fmla="*/ 2147483646 h 53"/>
                    <a:gd name="T12" fmla="*/ 2147483646 w 135"/>
                    <a:gd name="T13" fmla="*/ 2147483646 h 53"/>
                    <a:gd name="T14" fmla="*/ 2147483646 w 135"/>
                    <a:gd name="T15" fmla="*/ 2147483646 h 53"/>
                    <a:gd name="T16" fmla="*/ 2147483646 w 135"/>
                    <a:gd name="T17" fmla="*/ 2147483646 h 53"/>
                    <a:gd name="T18" fmla="*/ 2147483646 w 135"/>
                    <a:gd name="T19" fmla="*/ 2147483646 h 53"/>
                    <a:gd name="T20" fmla="*/ 0 w 135"/>
                    <a:gd name="T21" fmla="*/ 2147483646 h 53"/>
                    <a:gd name="T22" fmla="*/ 1174573824 w 135"/>
                    <a:gd name="T23" fmla="*/ 2147483646 h 53"/>
                    <a:gd name="T24" fmla="*/ 2147483646 w 135"/>
                    <a:gd name="T25" fmla="*/ 2147483646 h 53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0" t="0" r="r" b="b"/>
                  <a:pathLst>
                    <a:path w="135" h="53">
                      <a:moveTo>
                        <a:pt x="64" y="15"/>
                      </a:moveTo>
                      <a:cubicBezTo>
                        <a:pt x="94" y="10"/>
                        <a:pt x="108" y="7"/>
                        <a:pt x="108" y="7"/>
                      </a:cubicBezTo>
                      <a:cubicBezTo>
                        <a:pt x="108" y="7"/>
                        <a:pt x="116" y="6"/>
                        <a:pt x="135" y="1"/>
                      </a:cubicBezTo>
                      <a:cubicBezTo>
                        <a:pt x="134" y="0"/>
                        <a:pt x="134" y="0"/>
                        <a:pt x="134" y="0"/>
                      </a:cubicBezTo>
                      <a:cubicBezTo>
                        <a:pt x="116" y="5"/>
                        <a:pt x="108" y="6"/>
                        <a:pt x="108" y="6"/>
                      </a:cubicBezTo>
                      <a:cubicBezTo>
                        <a:pt x="107" y="6"/>
                        <a:pt x="94" y="9"/>
                        <a:pt x="64" y="14"/>
                      </a:cubicBezTo>
                      <a:cubicBezTo>
                        <a:pt x="55" y="16"/>
                        <a:pt x="47" y="18"/>
                        <a:pt x="39" y="21"/>
                      </a:cubicBezTo>
                      <a:cubicBezTo>
                        <a:pt x="39" y="22"/>
                        <a:pt x="39" y="22"/>
                        <a:pt x="39" y="22"/>
                      </a:cubicBezTo>
                      <a:cubicBezTo>
                        <a:pt x="38" y="22"/>
                        <a:pt x="38" y="22"/>
                        <a:pt x="38" y="22"/>
                      </a:cubicBezTo>
                      <a:cubicBezTo>
                        <a:pt x="30" y="25"/>
                        <a:pt x="23" y="29"/>
                        <a:pt x="16" y="35"/>
                      </a:cubicBezTo>
                      <a:cubicBezTo>
                        <a:pt x="10" y="40"/>
                        <a:pt x="4" y="46"/>
                        <a:pt x="0" y="53"/>
                      </a:cubicBezTo>
                      <a:cubicBezTo>
                        <a:pt x="2" y="52"/>
                        <a:pt x="2" y="52"/>
                        <a:pt x="2" y="52"/>
                      </a:cubicBezTo>
                      <a:cubicBezTo>
                        <a:pt x="17" y="31"/>
                        <a:pt x="36" y="20"/>
                        <a:pt x="64" y="15"/>
                      </a:cubicBezTo>
                      <a:close/>
                    </a:path>
                  </a:pathLst>
                </a:custGeom>
                <a:solidFill>
                  <a:srgbClr val="6D6E7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91440" tIns="45720" rIns="91440" bIns="45720"/>
                <a:lstStyle/>
                <a:p>
                  <a:endParaRPr lang="zh-CN" altLang="en-US" sz="2400"/>
                </a:p>
              </p:txBody>
            </p:sp>
            <p:sp>
              <p:nvSpPr>
                <p:cNvPr id="943" name="MH_Other_58"/>
                <p:cNvSpPr/>
                <p:nvPr>
                  <p:custDataLst>
                    <p:tags r:id="rId75"/>
                  </p:custDataLst>
                </p:nvPr>
              </p:nvSpPr>
              <p:spPr bwMode="auto">
                <a:xfrm>
                  <a:off x="4758325" y="3254448"/>
                  <a:ext cx="1523" cy="1509"/>
                </a:xfrm>
                <a:custGeom>
                  <a:avLst/>
                  <a:gdLst>
                    <a:gd name="T0" fmla="*/ 2147483646 w 1"/>
                    <a:gd name="T1" fmla="*/ 0 h 1"/>
                    <a:gd name="T2" fmla="*/ 0 w 1"/>
                    <a:gd name="T3" fmla="*/ 2147483646 h 1"/>
                    <a:gd name="T4" fmla="*/ 2147483646 w 1"/>
                    <a:gd name="T5" fmla="*/ 2147483646 h 1"/>
                    <a:gd name="T6" fmla="*/ 2147483646 w 1"/>
                    <a:gd name="T7" fmla="*/ 0 h 1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1" h="1">
                      <a:moveTo>
                        <a:pt x="1" y="0"/>
                      </a:moveTo>
                      <a:cubicBezTo>
                        <a:pt x="1" y="0"/>
                        <a:pt x="1" y="0"/>
                        <a:pt x="0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6D6E7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91440" tIns="45720" rIns="91440" bIns="45720"/>
                <a:lstStyle/>
                <a:p>
                  <a:endParaRPr lang="zh-CN" altLang="en-US" sz="2400"/>
                </a:p>
              </p:txBody>
            </p:sp>
            <p:sp>
              <p:nvSpPr>
                <p:cNvPr id="944" name="MH_Other_59"/>
                <p:cNvSpPr/>
                <p:nvPr>
                  <p:custDataLst>
                    <p:tags r:id="rId76"/>
                  </p:custDataLst>
                </p:nvPr>
              </p:nvSpPr>
              <p:spPr bwMode="auto">
                <a:xfrm>
                  <a:off x="4695886" y="3251427"/>
                  <a:ext cx="155340" cy="52846"/>
                </a:xfrm>
                <a:custGeom>
                  <a:avLst/>
                  <a:gdLst>
                    <a:gd name="T0" fmla="*/ 2147483646 w 193"/>
                    <a:gd name="T1" fmla="*/ 2147483646 h 66"/>
                    <a:gd name="T2" fmla="*/ 2147483646 w 193"/>
                    <a:gd name="T3" fmla="*/ 2147483646 h 66"/>
                    <a:gd name="T4" fmla="*/ 2147483646 w 193"/>
                    <a:gd name="T5" fmla="*/ 2147483646 h 66"/>
                    <a:gd name="T6" fmla="*/ 2147483646 w 193"/>
                    <a:gd name="T7" fmla="*/ 2147483646 h 66"/>
                    <a:gd name="T8" fmla="*/ 2147483646 w 193"/>
                    <a:gd name="T9" fmla="*/ 2147483646 h 66"/>
                    <a:gd name="T10" fmla="*/ 2147483646 w 193"/>
                    <a:gd name="T11" fmla="*/ 2147483646 h 66"/>
                    <a:gd name="T12" fmla="*/ 2147483646 w 193"/>
                    <a:gd name="T13" fmla="*/ 0 h 66"/>
                    <a:gd name="T14" fmla="*/ 2147483646 w 193"/>
                    <a:gd name="T15" fmla="*/ 0 h 66"/>
                    <a:gd name="T16" fmla="*/ 2147483646 w 193"/>
                    <a:gd name="T17" fmla="*/ 0 h 66"/>
                    <a:gd name="T18" fmla="*/ 2147483646 w 193"/>
                    <a:gd name="T19" fmla="*/ 2147483646 h 66"/>
                    <a:gd name="T20" fmla="*/ 2147483646 w 193"/>
                    <a:gd name="T21" fmla="*/ 2147483646 h 66"/>
                    <a:gd name="T22" fmla="*/ 2147483646 w 193"/>
                    <a:gd name="T23" fmla="*/ 2147483646 h 66"/>
                    <a:gd name="T24" fmla="*/ 2147483646 w 193"/>
                    <a:gd name="T25" fmla="*/ 2147483646 h 66"/>
                    <a:gd name="T26" fmla="*/ 2147483646 w 193"/>
                    <a:gd name="T27" fmla="*/ 2147483646 h 66"/>
                    <a:gd name="T28" fmla="*/ 2147483646 w 193"/>
                    <a:gd name="T29" fmla="*/ 2147483646 h 66"/>
                    <a:gd name="T30" fmla="*/ 2147483646 w 193"/>
                    <a:gd name="T31" fmla="*/ 2147483646 h 66"/>
                    <a:gd name="T32" fmla="*/ 2147483646 w 193"/>
                    <a:gd name="T33" fmla="*/ 2147483646 h 66"/>
                    <a:gd name="T34" fmla="*/ 0 w 193"/>
                    <a:gd name="T35" fmla="*/ 2147483646 h 66"/>
                    <a:gd name="T36" fmla="*/ 1182558411 w 193"/>
                    <a:gd name="T37" fmla="*/ 2147483646 h 66"/>
                    <a:gd name="T38" fmla="*/ 1773837197 w 193"/>
                    <a:gd name="T39" fmla="*/ 2147483646 h 66"/>
                    <a:gd name="T40" fmla="*/ 2147483646 w 193"/>
                    <a:gd name="T41" fmla="*/ 2147483646 h 6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</a:gdLst>
                  <a:ahLst/>
                  <a:cxnLst>
                    <a:cxn ang="T42">
                      <a:pos x="T0" y="T1"/>
                    </a:cxn>
                    <a:cxn ang="T43">
                      <a:pos x="T2" y="T3"/>
                    </a:cxn>
                    <a:cxn ang="T44">
                      <a:pos x="T4" y="T5"/>
                    </a:cxn>
                    <a:cxn ang="T45">
                      <a:pos x="T6" y="T7"/>
                    </a:cxn>
                    <a:cxn ang="T46">
                      <a:pos x="T8" y="T9"/>
                    </a:cxn>
                    <a:cxn ang="T47">
                      <a:pos x="T10" y="T11"/>
                    </a:cxn>
                    <a:cxn ang="T48">
                      <a:pos x="T12" y="T13"/>
                    </a:cxn>
                    <a:cxn ang="T49">
                      <a:pos x="T14" y="T15"/>
                    </a:cxn>
                    <a:cxn ang="T50">
                      <a:pos x="T16" y="T17"/>
                    </a:cxn>
                    <a:cxn ang="T51">
                      <a:pos x="T18" y="T19"/>
                    </a:cxn>
                    <a:cxn ang="T52">
                      <a:pos x="T20" y="T21"/>
                    </a:cxn>
                    <a:cxn ang="T53">
                      <a:pos x="T22" y="T23"/>
                    </a:cxn>
                    <a:cxn ang="T54">
                      <a:pos x="T24" y="T25"/>
                    </a:cxn>
                    <a:cxn ang="T55">
                      <a:pos x="T26" y="T27"/>
                    </a:cxn>
                    <a:cxn ang="T56">
                      <a:pos x="T28" y="T29"/>
                    </a:cxn>
                    <a:cxn ang="T57">
                      <a:pos x="T30" y="T31"/>
                    </a:cxn>
                    <a:cxn ang="T58">
                      <a:pos x="T32" y="T33"/>
                    </a:cxn>
                    <a:cxn ang="T59">
                      <a:pos x="T34" y="T35"/>
                    </a:cxn>
                    <a:cxn ang="T60">
                      <a:pos x="T36" y="T37"/>
                    </a:cxn>
                    <a:cxn ang="T61">
                      <a:pos x="T38" y="T39"/>
                    </a:cxn>
                    <a:cxn ang="T62">
                      <a:pos x="T40" y="T41"/>
                    </a:cxn>
                  </a:cxnLst>
                  <a:rect l="0" t="0" r="r" b="b"/>
                  <a:pathLst>
                    <a:path w="193" h="66">
                      <a:moveTo>
                        <a:pt x="68" y="31"/>
                      </a:moveTo>
                      <a:cubicBezTo>
                        <a:pt x="98" y="27"/>
                        <a:pt x="112" y="25"/>
                        <a:pt x="112" y="26"/>
                      </a:cubicBezTo>
                      <a:cubicBezTo>
                        <a:pt x="112" y="25"/>
                        <a:pt x="125" y="24"/>
                        <a:pt x="156" y="17"/>
                      </a:cubicBezTo>
                      <a:cubicBezTo>
                        <a:pt x="166" y="15"/>
                        <a:pt x="174" y="12"/>
                        <a:pt x="182" y="8"/>
                      </a:cubicBezTo>
                      <a:cubicBezTo>
                        <a:pt x="182" y="8"/>
                        <a:pt x="182" y="7"/>
                        <a:pt x="182" y="7"/>
                      </a:cubicBezTo>
                      <a:cubicBezTo>
                        <a:pt x="183" y="7"/>
                        <a:pt x="183" y="7"/>
                        <a:pt x="183" y="7"/>
                      </a:cubicBezTo>
                      <a:cubicBezTo>
                        <a:pt x="187" y="5"/>
                        <a:pt x="190" y="3"/>
                        <a:pt x="193" y="0"/>
                      </a:cubicBezTo>
                      <a:cubicBezTo>
                        <a:pt x="193" y="0"/>
                        <a:pt x="193" y="0"/>
                        <a:pt x="193" y="0"/>
                      </a:cubicBezTo>
                      <a:cubicBezTo>
                        <a:pt x="192" y="0"/>
                        <a:pt x="192" y="0"/>
                        <a:pt x="192" y="0"/>
                      </a:cubicBezTo>
                      <a:cubicBezTo>
                        <a:pt x="182" y="7"/>
                        <a:pt x="170" y="13"/>
                        <a:pt x="156" y="16"/>
                      </a:cubicBezTo>
                      <a:cubicBezTo>
                        <a:pt x="125" y="23"/>
                        <a:pt x="112" y="24"/>
                        <a:pt x="112" y="24"/>
                      </a:cubicBezTo>
                      <a:cubicBezTo>
                        <a:pt x="112" y="24"/>
                        <a:pt x="98" y="26"/>
                        <a:pt x="68" y="30"/>
                      </a:cubicBezTo>
                      <a:cubicBezTo>
                        <a:pt x="58" y="31"/>
                        <a:pt x="50" y="33"/>
                        <a:pt x="42" y="35"/>
                      </a:cubicBezTo>
                      <a:cubicBezTo>
                        <a:pt x="41" y="36"/>
                        <a:pt x="41" y="36"/>
                        <a:pt x="41" y="37"/>
                      </a:cubicBezTo>
                      <a:cubicBezTo>
                        <a:pt x="39" y="36"/>
                        <a:pt x="39" y="36"/>
                        <a:pt x="39" y="36"/>
                      </a:cubicBezTo>
                      <a:cubicBezTo>
                        <a:pt x="40" y="36"/>
                        <a:pt x="40" y="36"/>
                        <a:pt x="40" y="36"/>
                      </a:cubicBezTo>
                      <a:cubicBezTo>
                        <a:pt x="32" y="39"/>
                        <a:pt x="25" y="43"/>
                        <a:pt x="19" y="48"/>
                      </a:cubicBezTo>
                      <a:cubicBezTo>
                        <a:pt x="12" y="52"/>
                        <a:pt x="5" y="59"/>
                        <a:pt x="0" y="66"/>
                      </a:cubicBezTo>
                      <a:cubicBezTo>
                        <a:pt x="2" y="65"/>
                        <a:pt x="2" y="65"/>
                        <a:pt x="2" y="65"/>
                      </a:cubicBezTo>
                      <a:cubicBezTo>
                        <a:pt x="2" y="65"/>
                        <a:pt x="2" y="65"/>
                        <a:pt x="3" y="65"/>
                      </a:cubicBezTo>
                      <a:cubicBezTo>
                        <a:pt x="19" y="44"/>
                        <a:pt x="39" y="34"/>
                        <a:pt x="68" y="31"/>
                      </a:cubicBezTo>
                      <a:close/>
                    </a:path>
                  </a:pathLst>
                </a:custGeom>
                <a:solidFill>
                  <a:srgbClr val="6D6E7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91440" tIns="45720" rIns="91440" bIns="45720"/>
                <a:lstStyle/>
                <a:p>
                  <a:endParaRPr lang="zh-CN" altLang="en-US" sz="2400"/>
                </a:p>
              </p:txBody>
            </p:sp>
            <p:sp>
              <p:nvSpPr>
                <p:cNvPr id="945" name="MH_Other_60"/>
                <p:cNvSpPr/>
                <p:nvPr>
                  <p:custDataLst>
                    <p:tags r:id="rId77"/>
                  </p:custDataLst>
                </p:nvPr>
              </p:nvSpPr>
              <p:spPr bwMode="auto">
                <a:xfrm>
                  <a:off x="4726345" y="3280115"/>
                  <a:ext cx="3046" cy="0"/>
                </a:xfrm>
                <a:custGeom>
                  <a:avLst/>
                  <a:gdLst>
                    <a:gd name="T0" fmla="*/ 1858195208 w 3"/>
                    <a:gd name="T1" fmla="*/ 356 h 2"/>
                    <a:gd name="T2" fmla="*/ 2147483646 w 3"/>
                    <a:gd name="T3" fmla="*/ 0 h 2"/>
                    <a:gd name="T4" fmla="*/ 929657992 w 3"/>
                    <a:gd name="T5" fmla="*/ 178 h 2"/>
                    <a:gd name="T6" fmla="*/ 0 w 3"/>
                    <a:gd name="T7" fmla="*/ 178 h 2"/>
                    <a:gd name="T8" fmla="*/ 1858195208 w 3"/>
                    <a:gd name="T9" fmla="*/ 356 h 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" h="2">
                      <a:moveTo>
                        <a:pt x="2" y="2"/>
                      </a:moveTo>
                      <a:cubicBezTo>
                        <a:pt x="2" y="1"/>
                        <a:pt x="2" y="1"/>
                        <a:pt x="3" y="0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lnTo>
                        <a:pt x="2" y="2"/>
                      </a:lnTo>
                      <a:close/>
                    </a:path>
                  </a:pathLst>
                </a:custGeom>
                <a:solidFill>
                  <a:srgbClr val="6D6E7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91440" tIns="45720" rIns="91440" bIns="45720"/>
                <a:lstStyle/>
                <a:p>
                  <a:endParaRPr lang="zh-CN" altLang="en-US" sz="2400"/>
                </a:p>
              </p:txBody>
            </p:sp>
            <p:sp>
              <p:nvSpPr>
                <p:cNvPr id="946" name="MH_Other_61"/>
                <p:cNvSpPr/>
                <p:nvPr>
                  <p:custDataLst>
                    <p:tags r:id="rId78"/>
                  </p:custDataLst>
                </p:nvPr>
              </p:nvSpPr>
              <p:spPr bwMode="auto">
                <a:xfrm>
                  <a:off x="4662381" y="3257467"/>
                  <a:ext cx="181229" cy="67944"/>
                </a:xfrm>
                <a:custGeom>
                  <a:avLst/>
                  <a:gdLst>
                    <a:gd name="T0" fmla="*/ 0 w 225"/>
                    <a:gd name="T1" fmla="*/ 2147483646 h 86"/>
                    <a:gd name="T2" fmla="*/ 592857072 w 225"/>
                    <a:gd name="T3" fmla="*/ 2147483646 h 86"/>
                    <a:gd name="T4" fmla="*/ 2147483646 w 225"/>
                    <a:gd name="T5" fmla="*/ 2147483646 h 86"/>
                    <a:gd name="T6" fmla="*/ 2147483646 w 225"/>
                    <a:gd name="T7" fmla="*/ 2147483646 h 86"/>
                    <a:gd name="T8" fmla="*/ 2147483646 w 225"/>
                    <a:gd name="T9" fmla="*/ 2147483646 h 86"/>
                    <a:gd name="T10" fmla="*/ 2147483646 w 225"/>
                    <a:gd name="T11" fmla="*/ 581670789 h 86"/>
                    <a:gd name="T12" fmla="*/ 2147483646 w 225"/>
                    <a:gd name="T13" fmla="*/ 0 h 86"/>
                    <a:gd name="T14" fmla="*/ 2147483646 w 225"/>
                    <a:gd name="T15" fmla="*/ 581670789 h 86"/>
                    <a:gd name="T16" fmla="*/ 2147483646 w 225"/>
                    <a:gd name="T17" fmla="*/ 2147483646 h 86"/>
                    <a:gd name="T18" fmla="*/ 2147483646 w 225"/>
                    <a:gd name="T19" fmla="*/ 2147483646 h 86"/>
                    <a:gd name="T20" fmla="*/ 2147483646 w 225"/>
                    <a:gd name="T21" fmla="*/ 2147483646 h 86"/>
                    <a:gd name="T22" fmla="*/ 2147483646 w 225"/>
                    <a:gd name="T23" fmla="*/ 2147483646 h 86"/>
                    <a:gd name="T24" fmla="*/ 2147483646 w 225"/>
                    <a:gd name="T25" fmla="*/ 2147483646 h 86"/>
                    <a:gd name="T26" fmla="*/ 2147483646 w 225"/>
                    <a:gd name="T27" fmla="*/ 2147483646 h 86"/>
                    <a:gd name="T28" fmla="*/ 2147483646 w 225"/>
                    <a:gd name="T29" fmla="*/ 2147483646 h 86"/>
                    <a:gd name="T30" fmla="*/ 0 w 225"/>
                    <a:gd name="T31" fmla="*/ 2147483646 h 8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</a:gdLst>
                  <a:ahLst/>
                  <a:cxnLst>
                    <a:cxn ang="T32">
                      <a:pos x="T0" y="T1"/>
                    </a:cxn>
                    <a:cxn ang="T33">
                      <a:pos x="T2" y="T3"/>
                    </a:cxn>
                    <a:cxn ang="T34">
                      <a:pos x="T4" y="T5"/>
                    </a:cxn>
                    <a:cxn ang="T35">
                      <a:pos x="T6" y="T7"/>
                    </a:cxn>
                    <a:cxn ang="T36">
                      <a:pos x="T8" y="T9"/>
                    </a:cxn>
                    <a:cxn ang="T37">
                      <a:pos x="T10" y="T11"/>
                    </a:cxn>
                    <a:cxn ang="T38">
                      <a:pos x="T12" y="T13"/>
                    </a:cxn>
                    <a:cxn ang="T39">
                      <a:pos x="T14" y="T15"/>
                    </a:cxn>
                    <a:cxn ang="T40">
                      <a:pos x="T16" y="T17"/>
                    </a:cxn>
                    <a:cxn ang="T41">
                      <a:pos x="T18" y="T19"/>
                    </a:cxn>
                    <a:cxn ang="T42">
                      <a:pos x="T20" y="T21"/>
                    </a:cxn>
                    <a:cxn ang="T43">
                      <a:pos x="T22" y="T23"/>
                    </a:cxn>
                    <a:cxn ang="T44">
                      <a:pos x="T24" y="T25"/>
                    </a:cxn>
                    <a:cxn ang="T45">
                      <a:pos x="T26" y="T27"/>
                    </a:cxn>
                    <a:cxn ang="T46">
                      <a:pos x="T28" y="T29"/>
                    </a:cxn>
                    <a:cxn ang="T47">
                      <a:pos x="T30" y="T31"/>
                    </a:cxn>
                  </a:cxnLst>
                  <a:rect l="0" t="0" r="r" b="b"/>
                  <a:pathLst>
                    <a:path w="225" h="86">
                      <a:moveTo>
                        <a:pt x="0" y="86"/>
                      </a:moveTo>
                      <a:cubicBezTo>
                        <a:pt x="1" y="86"/>
                        <a:pt x="1" y="86"/>
                        <a:pt x="1" y="86"/>
                      </a:cubicBezTo>
                      <a:cubicBezTo>
                        <a:pt x="19" y="66"/>
                        <a:pt x="40" y="57"/>
                        <a:pt x="69" y="55"/>
                      </a:cubicBezTo>
                      <a:cubicBezTo>
                        <a:pt x="100" y="54"/>
                        <a:pt x="113" y="53"/>
                        <a:pt x="113" y="53"/>
                      </a:cubicBezTo>
                      <a:cubicBezTo>
                        <a:pt x="113" y="53"/>
                        <a:pt x="127" y="52"/>
                        <a:pt x="158" y="47"/>
                      </a:cubicBezTo>
                      <a:cubicBezTo>
                        <a:pt x="188" y="42"/>
                        <a:pt x="211" y="26"/>
                        <a:pt x="225" y="1"/>
                      </a:cubicBezTo>
                      <a:cubicBezTo>
                        <a:pt x="224" y="0"/>
                        <a:pt x="224" y="0"/>
                        <a:pt x="224" y="0"/>
                      </a:cubicBezTo>
                      <a:cubicBezTo>
                        <a:pt x="224" y="0"/>
                        <a:pt x="223" y="1"/>
                        <a:pt x="223" y="1"/>
                      </a:cubicBezTo>
                      <a:cubicBezTo>
                        <a:pt x="209" y="26"/>
                        <a:pt x="188" y="41"/>
                        <a:pt x="158" y="46"/>
                      </a:cubicBezTo>
                      <a:cubicBezTo>
                        <a:pt x="127" y="51"/>
                        <a:pt x="113" y="51"/>
                        <a:pt x="113" y="51"/>
                      </a:cubicBezTo>
                      <a:cubicBezTo>
                        <a:pt x="113" y="51"/>
                        <a:pt x="100" y="53"/>
                        <a:pt x="69" y="54"/>
                      </a:cubicBezTo>
                      <a:cubicBezTo>
                        <a:pt x="60" y="55"/>
                        <a:pt x="51" y="56"/>
                        <a:pt x="44" y="58"/>
                      </a:cubicBezTo>
                      <a:cubicBezTo>
                        <a:pt x="43" y="59"/>
                        <a:pt x="43" y="59"/>
                        <a:pt x="43" y="59"/>
                      </a:cubicBezTo>
                      <a:cubicBezTo>
                        <a:pt x="43" y="58"/>
                        <a:pt x="43" y="58"/>
                        <a:pt x="43" y="58"/>
                      </a:cubicBezTo>
                      <a:cubicBezTo>
                        <a:pt x="34" y="61"/>
                        <a:pt x="26" y="64"/>
                        <a:pt x="19" y="69"/>
                      </a:cubicBezTo>
                      <a:cubicBezTo>
                        <a:pt x="12" y="73"/>
                        <a:pt x="5" y="79"/>
                        <a:pt x="0" y="86"/>
                      </a:cubicBezTo>
                      <a:close/>
                    </a:path>
                  </a:pathLst>
                </a:custGeom>
                <a:solidFill>
                  <a:srgbClr val="6D6E7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91440" tIns="45720" rIns="91440" bIns="45720"/>
                <a:lstStyle/>
                <a:p>
                  <a:endParaRPr lang="zh-CN" altLang="en-US" sz="2400"/>
                </a:p>
              </p:txBody>
            </p:sp>
            <p:sp>
              <p:nvSpPr>
                <p:cNvPr id="947" name="MH_Other_62"/>
                <p:cNvSpPr/>
                <p:nvPr>
                  <p:custDataLst>
                    <p:tags r:id="rId79"/>
                  </p:custDataLst>
                </p:nvPr>
              </p:nvSpPr>
              <p:spPr bwMode="auto">
                <a:xfrm>
                  <a:off x="4842088" y="3257467"/>
                  <a:ext cx="1523" cy="0"/>
                </a:xfrm>
                <a:custGeom>
                  <a:avLst/>
                  <a:gdLst>
                    <a:gd name="T0" fmla="*/ 0 w 1"/>
                    <a:gd name="T1" fmla="*/ 1067 h 1"/>
                    <a:gd name="T2" fmla="*/ 2147483646 w 1"/>
                    <a:gd name="T3" fmla="*/ 0 h 1"/>
                    <a:gd name="T4" fmla="*/ 0 w 1"/>
                    <a:gd name="T5" fmla="*/ 0 h 1"/>
                    <a:gd name="T6" fmla="*/ 0 w 1"/>
                    <a:gd name="T7" fmla="*/ 1067 h 1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1" h="1">
                      <a:moveTo>
                        <a:pt x="0" y="1"/>
                      </a:moveTo>
                      <a:cubicBezTo>
                        <a:pt x="0" y="1"/>
                        <a:pt x="1" y="0"/>
                        <a:pt x="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6D6E7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91440" tIns="45720" rIns="91440" bIns="45720"/>
                <a:lstStyle/>
                <a:p>
                  <a:endParaRPr lang="zh-CN" altLang="en-US" sz="2400"/>
                </a:p>
              </p:txBody>
            </p:sp>
            <p:sp>
              <p:nvSpPr>
                <p:cNvPr id="948" name="MH_Other_63"/>
                <p:cNvSpPr/>
                <p:nvPr>
                  <p:custDataLst>
                    <p:tags r:id="rId80"/>
                  </p:custDataLst>
                </p:nvPr>
              </p:nvSpPr>
              <p:spPr bwMode="auto">
                <a:xfrm>
                  <a:off x="4697408" y="3304273"/>
                  <a:ext cx="0" cy="0"/>
                </a:xfrm>
                <a:custGeom>
                  <a:avLst/>
                  <a:gdLst>
                    <a:gd name="T0" fmla="*/ 1067 w 1"/>
                    <a:gd name="T1" fmla="*/ 0 h 1"/>
                    <a:gd name="T2" fmla="*/ 0 w 1"/>
                    <a:gd name="T3" fmla="*/ 0 h 1"/>
                    <a:gd name="T4" fmla="*/ 0 w 1"/>
                    <a:gd name="T5" fmla="*/ 711 h 1"/>
                    <a:gd name="T6" fmla="*/ 1067 w 1"/>
                    <a:gd name="T7" fmla="*/ 0 h 1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1" h="1">
                      <a:moveTo>
                        <a:pt x="1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6D6E7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91440" tIns="45720" rIns="91440" bIns="45720"/>
                <a:lstStyle/>
                <a:p>
                  <a:endParaRPr lang="zh-CN" altLang="en-US" sz="2400"/>
                </a:p>
              </p:txBody>
            </p:sp>
            <p:sp>
              <p:nvSpPr>
                <p:cNvPr id="949" name="MH_Other_64"/>
                <p:cNvSpPr/>
                <p:nvPr>
                  <p:custDataLst>
                    <p:tags r:id="rId81"/>
                  </p:custDataLst>
                </p:nvPr>
              </p:nvSpPr>
              <p:spPr bwMode="auto">
                <a:xfrm>
                  <a:off x="4386728" y="3348059"/>
                  <a:ext cx="257377" cy="131358"/>
                </a:xfrm>
                <a:custGeom>
                  <a:avLst/>
                  <a:gdLst>
                    <a:gd name="T0" fmla="*/ 2147483646 w 318"/>
                    <a:gd name="T1" fmla="*/ 2147483646 h 163"/>
                    <a:gd name="T2" fmla="*/ 2147483646 w 318"/>
                    <a:gd name="T3" fmla="*/ 2147483646 h 163"/>
                    <a:gd name="T4" fmla="*/ 2147483646 w 318"/>
                    <a:gd name="T5" fmla="*/ 2147483646 h 163"/>
                    <a:gd name="T6" fmla="*/ 2147483646 w 318"/>
                    <a:gd name="T7" fmla="*/ 2147483646 h 163"/>
                    <a:gd name="T8" fmla="*/ 2147483646 w 318"/>
                    <a:gd name="T9" fmla="*/ 2147483646 h 163"/>
                    <a:gd name="T10" fmla="*/ 2147483646 w 318"/>
                    <a:gd name="T11" fmla="*/ 2147483646 h 163"/>
                    <a:gd name="T12" fmla="*/ 2147483646 w 318"/>
                    <a:gd name="T13" fmla="*/ 2147483646 h 163"/>
                    <a:gd name="T14" fmla="*/ 2147483646 w 318"/>
                    <a:gd name="T15" fmla="*/ 2147483646 h 163"/>
                    <a:gd name="T16" fmla="*/ 2147483646 w 318"/>
                    <a:gd name="T17" fmla="*/ 2147483646 h 163"/>
                    <a:gd name="T18" fmla="*/ 2147483646 w 318"/>
                    <a:gd name="T19" fmla="*/ 2147483646 h 163"/>
                    <a:gd name="T20" fmla="*/ 2147483646 w 318"/>
                    <a:gd name="T21" fmla="*/ 2147483646 h 163"/>
                    <a:gd name="T22" fmla="*/ 2147483646 w 318"/>
                    <a:gd name="T23" fmla="*/ 2147483646 h 163"/>
                    <a:gd name="T24" fmla="*/ 2147483646 w 318"/>
                    <a:gd name="T25" fmla="*/ 2147483646 h 163"/>
                    <a:gd name="T26" fmla="*/ 2147483646 w 318"/>
                    <a:gd name="T27" fmla="*/ 2147483646 h 163"/>
                    <a:gd name="T28" fmla="*/ 2147483646 w 318"/>
                    <a:gd name="T29" fmla="*/ 2147483646 h 163"/>
                    <a:gd name="T30" fmla="*/ 2147483646 w 318"/>
                    <a:gd name="T31" fmla="*/ 1209009571 h 163"/>
                    <a:gd name="T32" fmla="*/ 2147483646 w 318"/>
                    <a:gd name="T33" fmla="*/ 604504362 h 163"/>
                    <a:gd name="T34" fmla="*/ 2147483646 w 318"/>
                    <a:gd name="T35" fmla="*/ 604504362 h 163"/>
                    <a:gd name="T36" fmla="*/ 2147483646 w 318"/>
                    <a:gd name="T37" fmla="*/ 0 h 163"/>
                    <a:gd name="T38" fmla="*/ 2147483646 w 318"/>
                    <a:gd name="T39" fmla="*/ 1813513932 h 163"/>
                    <a:gd name="T40" fmla="*/ 2147483646 w 318"/>
                    <a:gd name="T41" fmla="*/ 2147483646 h 163"/>
                    <a:gd name="T42" fmla="*/ 2147483646 w 318"/>
                    <a:gd name="T43" fmla="*/ 2147483646 h 163"/>
                    <a:gd name="T44" fmla="*/ 2147483646 w 318"/>
                    <a:gd name="T45" fmla="*/ 2147483646 h 163"/>
                    <a:gd name="T46" fmla="*/ 2147483646 w 318"/>
                    <a:gd name="T47" fmla="*/ 2147483646 h 163"/>
                    <a:gd name="T48" fmla="*/ 2147483646 w 318"/>
                    <a:gd name="T49" fmla="*/ 2147483646 h 163"/>
                    <a:gd name="T50" fmla="*/ 2147483646 w 318"/>
                    <a:gd name="T51" fmla="*/ 2147483646 h 163"/>
                    <a:gd name="T52" fmla="*/ 2147483646 w 318"/>
                    <a:gd name="T53" fmla="*/ 2147483646 h 163"/>
                    <a:gd name="T54" fmla="*/ 2147483646 w 318"/>
                    <a:gd name="T55" fmla="*/ 2147483646 h 163"/>
                    <a:gd name="T56" fmla="*/ 2147483646 w 318"/>
                    <a:gd name="T57" fmla="*/ 2147483646 h 163"/>
                    <a:gd name="T58" fmla="*/ 2147483646 w 318"/>
                    <a:gd name="T59" fmla="*/ 2147483646 h 163"/>
                    <a:gd name="T60" fmla="*/ 2147483646 w 318"/>
                    <a:gd name="T61" fmla="*/ 2147483646 h 163"/>
                    <a:gd name="T62" fmla="*/ 0 w 318"/>
                    <a:gd name="T63" fmla="*/ 2147483646 h 163"/>
                    <a:gd name="T64" fmla="*/ 0 w 318"/>
                    <a:gd name="T65" fmla="*/ 2147483646 h 163"/>
                    <a:gd name="T66" fmla="*/ 1196508798 w 318"/>
                    <a:gd name="T67" fmla="*/ 2147483646 h 163"/>
                    <a:gd name="T68" fmla="*/ 1196508798 w 318"/>
                    <a:gd name="T69" fmla="*/ 2147483646 h 163"/>
                    <a:gd name="T70" fmla="*/ 2147483646 w 318"/>
                    <a:gd name="T71" fmla="*/ 2147483646 h 163"/>
                    <a:gd name="T72" fmla="*/ 2147483646 w 318"/>
                    <a:gd name="T73" fmla="*/ 2147483646 h 163"/>
                    <a:gd name="T74" fmla="*/ 2147483646 w 318"/>
                    <a:gd name="T75" fmla="*/ 2147483646 h 163"/>
                    <a:gd name="T76" fmla="*/ 2147483646 w 318"/>
                    <a:gd name="T77" fmla="*/ 2147483646 h 163"/>
                    <a:gd name="T78" fmla="*/ 2147483646 w 318"/>
                    <a:gd name="T79" fmla="*/ 2147483646 h 163"/>
                    <a:gd name="T80" fmla="*/ 2147483646 w 318"/>
                    <a:gd name="T81" fmla="*/ 2147483646 h 163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</a:gdLst>
                  <a:ahLst/>
                  <a:cxnLst>
                    <a:cxn ang="T82">
                      <a:pos x="T0" y="T1"/>
                    </a:cxn>
                    <a:cxn ang="T83">
                      <a:pos x="T2" y="T3"/>
                    </a:cxn>
                    <a:cxn ang="T84">
                      <a:pos x="T4" y="T5"/>
                    </a:cxn>
                    <a:cxn ang="T85">
                      <a:pos x="T6" y="T7"/>
                    </a:cxn>
                    <a:cxn ang="T86">
                      <a:pos x="T8" y="T9"/>
                    </a:cxn>
                    <a:cxn ang="T87">
                      <a:pos x="T10" y="T11"/>
                    </a:cxn>
                    <a:cxn ang="T88">
                      <a:pos x="T12" y="T13"/>
                    </a:cxn>
                    <a:cxn ang="T89">
                      <a:pos x="T14" y="T15"/>
                    </a:cxn>
                    <a:cxn ang="T90">
                      <a:pos x="T16" y="T17"/>
                    </a:cxn>
                    <a:cxn ang="T91">
                      <a:pos x="T18" y="T19"/>
                    </a:cxn>
                    <a:cxn ang="T92">
                      <a:pos x="T20" y="T21"/>
                    </a:cxn>
                    <a:cxn ang="T93">
                      <a:pos x="T22" y="T23"/>
                    </a:cxn>
                    <a:cxn ang="T94">
                      <a:pos x="T24" y="T25"/>
                    </a:cxn>
                    <a:cxn ang="T95">
                      <a:pos x="T26" y="T27"/>
                    </a:cxn>
                    <a:cxn ang="T96">
                      <a:pos x="T28" y="T29"/>
                    </a:cxn>
                    <a:cxn ang="T97">
                      <a:pos x="T30" y="T31"/>
                    </a:cxn>
                    <a:cxn ang="T98">
                      <a:pos x="T32" y="T33"/>
                    </a:cxn>
                    <a:cxn ang="T99">
                      <a:pos x="T34" y="T35"/>
                    </a:cxn>
                    <a:cxn ang="T100">
                      <a:pos x="T36" y="T37"/>
                    </a:cxn>
                    <a:cxn ang="T101">
                      <a:pos x="T38" y="T39"/>
                    </a:cxn>
                    <a:cxn ang="T102">
                      <a:pos x="T40" y="T41"/>
                    </a:cxn>
                    <a:cxn ang="T103">
                      <a:pos x="T42" y="T43"/>
                    </a:cxn>
                    <a:cxn ang="T104">
                      <a:pos x="T44" y="T45"/>
                    </a:cxn>
                    <a:cxn ang="T105">
                      <a:pos x="T46" y="T47"/>
                    </a:cxn>
                    <a:cxn ang="T106">
                      <a:pos x="T48" y="T49"/>
                    </a:cxn>
                    <a:cxn ang="T107">
                      <a:pos x="T50" y="T51"/>
                    </a:cxn>
                    <a:cxn ang="T108">
                      <a:pos x="T52" y="T53"/>
                    </a:cxn>
                    <a:cxn ang="T109">
                      <a:pos x="T54" y="T55"/>
                    </a:cxn>
                    <a:cxn ang="T110">
                      <a:pos x="T56" y="T57"/>
                    </a:cxn>
                    <a:cxn ang="T111">
                      <a:pos x="T58" y="T59"/>
                    </a:cxn>
                    <a:cxn ang="T112">
                      <a:pos x="T60" y="T61"/>
                    </a:cxn>
                    <a:cxn ang="T113">
                      <a:pos x="T62" y="T63"/>
                    </a:cxn>
                    <a:cxn ang="T114">
                      <a:pos x="T64" y="T65"/>
                    </a:cxn>
                    <a:cxn ang="T115">
                      <a:pos x="T66" y="T67"/>
                    </a:cxn>
                    <a:cxn ang="T116">
                      <a:pos x="T68" y="T69"/>
                    </a:cxn>
                    <a:cxn ang="T117">
                      <a:pos x="T70" y="T71"/>
                    </a:cxn>
                    <a:cxn ang="T118">
                      <a:pos x="T72" y="T73"/>
                    </a:cxn>
                    <a:cxn ang="T119">
                      <a:pos x="T74" y="T75"/>
                    </a:cxn>
                    <a:cxn ang="T120">
                      <a:pos x="T76" y="T77"/>
                    </a:cxn>
                    <a:cxn ang="T121">
                      <a:pos x="T78" y="T79"/>
                    </a:cxn>
                    <a:cxn ang="T122">
                      <a:pos x="T80" y="T81"/>
                    </a:cxn>
                  </a:cxnLst>
                  <a:rect l="0" t="0" r="r" b="b"/>
                  <a:pathLst>
                    <a:path w="318" h="163">
                      <a:moveTo>
                        <a:pt x="50" y="155"/>
                      </a:moveTo>
                      <a:cubicBezTo>
                        <a:pt x="68" y="157"/>
                        <a:pt x="85" y="155"/>
                        <a:pt x="102" y="146"/>
                      </a:cubicBezTo>
                      <a:cubicBezTo>
                        <a:pt x="101" y="145"/>
                        <a:pt x="101" y="145"/>
                        <a:pt x="101" y="145"/>
                      </a:cubicBezTo>
                      <a:cubicBezTo>
                        <a:pt x="120" y="147"/>
                        <a:pt x="139" y="143"/>
                        <a:pt x="156" y="133"/>
                      </a:cubicBezTo>
                      <a:cubicBezTo>
                        <a:pt x="174" y="134"/>
                        <a:pt x="191" y="128"/>
                        <a:pt x="207" y="118"/>
                      </a:cubicBezTo>
                      <a:cubicBezTo>
                        <a:pt x="225" y="117"/>
                        <a:pt x="242" y="110"/>
                        <a:pt x="257" y="99"/>
                      </a:cubicBezTo>
                      <a:cubicBezTo>
                        <a:pt x="275" y="97"/>
                        <a:pt x="292" y="90"/>
                        <a:pt x="306" y="77"/>
                      </a:cubicBezTo>
                      <a:cubicBezTo>
                        <a:pt x="306" y="77"/>
                        <a:pt x="306" y="77"/>
                        <a:pt x="306" y="77"/>
                      </a:cubicBezTo>
                      <a:cubicBezTo>
                        <a:pt x="310" y="76"/>
                        <a:pt x="314" y="75"/>
                        <a:pt x="318" y="74"/>
                      </a:cubicBezTo>
                      <a:cubicBezTo>
                        <a:pt x="318" y="74"/>
                        <a:pt x="318" y="74"/>
                        <a:pt x="318" y="74"/>
                      </a:cubicBezTo>
                      <a:cubicBezTo>
                        <a:pt x="317" y="73"/>
                        <a:pt x="317" y="73"/>
                        <a:pt x="317" y="73"/>
                      </a:cubicBezTo>
                      <a:cubicBezTo>
                        <a:pt x="307" y="52"/>
                        <a:pt x="307" y="52"/>
                        <a:pt x="307" y="52"/>
                      </a:cubicBezTo>
                      <a:cubicBezTo>
                        <a:pt x="306" y="51"/>
                        <a:pt x="306" y="51"/>
                        <a:pt x="306" y="51"/>
                      </a:cubicBezTo>
                      <a:cubicBezTo>
                        <a:pt x="291" y="21"/>
                        <a:pt x="291" y="21"/>
                        <a:pt x="291" y="21"/>
                      </a:cubicBezTo>
                      <a:cubicBezTo>
                        <a:pt x="290" y="19"/>
                        <a:pt x="290" y="19"/>
                        <a:pt x="290" y="19"/>
                      </a:cubicBezTo>
                      <a:cubicBezTo>
                        <a:pt x="282" y="2"/>
                        <a:pt x="282" y="2"/>
                        <a:pt x="282" y="2"/>
                      </a:cubicBezTo>
                      <a:cubicBezTo>
                        <a:pt x="282" y="1"/>
                        <a:pt x="282" y="1"/>
                        <a:pt x="282" y="1"/>
                      </a:cubicBezTo>
                      <a:cubicBezTo>
                        <a:pt x="281" y="1"/>
                        <a:pt x="281" y="1"/>
                        <a:pt x="281" y="1"/>
                      </a:cubicBezTo>
                      <a:cubicBezTo>
                        <a:pt x="281" y="0"/>
                        <a:pt x="281" y="0"/>
                        <a:pt x="281" y="0"/>
                      </a:cubicBezTo>
                      <a:cubicBezTo>
                        <a:pt x="279" y="1"/>
                        <a:pt x="277" y="2"/>
                        <a:pt x="275" y="3"/>
                      </a:cubicBezTo>
                      <a:cubicBezTo>
                        <a:pt x="268" y="6"/>
                        <a:pt x="261" y="12"/>
                        <a:pt x="254" y="17"/>
                      </a:cubicBezTo>
                      <a:cubicBezTo>
                        <a:pt x="246" y="18"/>
                        <a:pt x="238" y="20"/>
                        <a:pt x="230" y="23"/>
                      </a:cubicBezTo>
                      <a:cubicBezTo>
                        <a:pt x="223" y="26"/>
                        <a:pt x="215" y="31"/>
                        <a:pt x="208" y="36"/>
                      </a:cubicBezTo>
                      <a:cubicBezTo>
                        <a:pt x="200" y="37"/>
                        <a:pt x="192" y="38"/>
                        <a:pt x="184" y="41"/>
                      </a:cubicBezTo>
                      <a:cubicBezTo>
                        <a:pt x="176" y="43"/>
                        <a:pt x="169" y="47"/>
                        <a:pt x="162" y="52"/>
                      </a:cubicBezTo>
                      <a:cubicBezTo>
                        <a:pt x="154" y="52"/>
                        <a:pt x="146" y="53"/>
                        <a:pt x="138" y="55"/>
                      </a:cubicBezTo>
                      <a:cubicBezTo>
                        <a:pt x="131" y="57"/>
                        <a:pt x="122" y="61"/>
                        <a:pt x="115" y="65"/>
                      </a:cubicBezTo>
                      <a:cubicBezTo>
                        <a:pt x="106" y="64"/>
                        <a:pt x="98" y="65"/>
                        <a:pt x="90" y="67"/>
                      </a:cubicBezTo>
                      <a:cubicBezTo>
                        <a:pt x="82" y="68"/>
                        <a:pt x="74" y="71"/>
                        <a:pt x="66" y="75"/>
                      </a:cubicBezTo>
                      <a:cubicBezTo>
                        <a:pt x="57" y="74"/>
                        <a:pt x="49" y="74"/>
                        <a:pt x="41" y="75"/>
                      </a:cubicBezTo>
                      <a:cubicBezTo>
                        <a:pt x="33" y="76"/>
                        <a:pt x="25" y="79"/>
                        <a:pt x="17" y="82"/>
                      </a:cubicBezTo>
                      <a:cubicBezTo>
                        <a:pt x="12" y="81"/>
                        <a:pt x="6" y="80"/>
                        <a:pt x="0" y="80"/>
                      </a:cubicBezTo>
                      <a:cubicBezTo>
                        <a:pt x="0" y="81"/>
                        <a:pt x="0" y="81"/>
                        <a:pt x="0" y="81"/>
                      </a:cubicBezTo>
                      <a:cubicBezTo>
                        <a:pt x="2" y="101"/>
                        <a:pt x="2" y="101"/>
                        <a:pt x="2" y="101"/>
                      </a:cubicBezTo>
                      <a:cubicBezTo>
                        <a:pt x="2" y="103"/>
                        <a:pt x="2" y="103"/>
                        <a:pt x="2" y="103"/>
                      </a:cubicBezTo>
                      <a:cubicBezTo>
                        <a:pt x="5" y="136"/>
                        <a:pt x="5" y="136"/>
                        <a:pt x="5" y="136"/>
                      </a:cubicBezTo>
                      <a:cubicBezTo>
                        <a:pt x="5" y="138"/>
                        <a:pt x="5" y="138"/>
                        <a:pt x="5" y="138"/>
                      </a:cubicBezTo>
                      <a:cubicBezTo>
                        <a:pt x="7" y="161"/>
                        <a:pt x="7" y="161"/>
                        <a:pt x="7" y="161"/>
                      </a:cubicBezTo>
                      <a:cubicBezTo>
                        <a:pt x="7" y="162"/>
                        <a:pt x="7" y="162"/>
                        <a:pt x="7" y="162"/>
                      </a:cubicBezTo>
                      <a:cubicBezTo>
                        <a:pt x="8" y="162"/>
                        <a:pt x="8" y="162"/>
                        <a:pt x="8" y="162"/>
                      </a:cubicBezTo>
                      <a:cubicBezTo>
                        <a:pt x="22" y="163"/>
                        <a:pt x="36" y="161"/>
                        <a:pt x="50" y="155"/>
                      </a:cubicBezTo>
                      <a:close/>
                    </a:path>
                  </a:pathLst>
                </a:custGeom>
                <a:solidFill>
                  <a:srgbClr val="BCBEC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91440" tIns="45720" rIns="91440" bIns="45720"/>
                <a:lstStyle/>
                <a:p>
                  <a:endParaRPr lang="zh-CN" altLang="en-US" sz="2400"/>
                </a:p>
              </p:txBody>
            </p:sp>
            <p:sp>
              <p:nvSpPr>
                <p:cNvPr id="950" name="MH_Other_65"/>
                <p:cNvSpPr/>
                <p:nvPr>
                  <p:custDataLst>
                    <p:tags r:id="rId82"/>
                  </p:custDataLst>
                </p:nvPr>
              </p:nvSpPr>
              <p:spPr bwMode="auto">
                <a:xfrm>
                  <a:off x="4400436" y="3406943"/>
                  <a:ext cx="193413" cy="37747"/>
                </a:xfrm>
                <a:custGeom>
                  <a:avLst/>
                  <a:gdLst>
                    <a:gd name="T0" fmla="*/ 2147483646 w 240"/>
                    <a:gd name="T1" fmla="*/ 2147483646 h 48"/>
                    <a:gd name="T2" fmla="*/ 2147483646 w 240"/>
                    <a:gd name="T3" fmla="*/ 2147483646 h 48"/>
                    <a:gd name="T4" fmla="*/ 2147483646 w 240"/>
                    <a:gd name="T5" fmla="*/ 2147483646 h 48"/>
                    <a:gd name="T6" fmla="*/ 2147483646 w 240"/>
                    <a:gd name="T7" fmla="*/ 1154690940 h 48"/>
                    <a:gd name="T8" fmla="*/ 0 w 240"/>
                    <a:gd name="T9" fmla="*/ 2147483646 h 48"/>
                    <a:gd name="T10" fmla="*/ 1781146254 w 240"/>
                    <a:gd name="T11" fmla="*/ 2147483646 h 48"/>
                    <a:gd name="T12" fmla="*/ 2147483646 w 240"/>
                    <a:gd name="T13" fmla="*/ 2147483646 h 48"/>
                    <a:gd name="T14" fmla="*/ 2147483646 w 240"/>
                    <a:gd name="T15" fmla="*/ 2147483646 h 48"/>
                    <a:gd name="T16" fmla="*/ 2147483646 w 240"/>
                    <a:gd name="T17" fmla="*/ 2147483646 h 48"/>
                    <a:gd name="T18" fmla="*/ 2147483646 w 240"/>
                    <a:gd name="T19" fmla="*/ 2147483646 h 48"/>
                    <a:gd name="T20" fmla="*/ 2147483646 w 240"/>
                    <a:gd name="T21" fmla="*/ 2147483646 h 48"/>
                    <a:gd name="T22" fmla="*/ 2147483646 w 240"/>
                    <a:gd name="T23" fmla="*/ 2147483646 h 48"/>
                    <a:gd name="T24" fmla="*/ 2147483646 w 240"/>
                    <a:gd name="T25" fmla="*/ 2147483646 h 48"/>
                    <a:gd name="T26" fmla="*/ 2147483646 w 240"/>
                    <a:gd name="T27" fmla="*/ 2147483646 h 48"/>
                    <a:gd name="T28" fmla="*/ 2147483646 w 240"/>
                    <a:gd name="T29" fmla="*/ 2147483646 h 48"/>
                    <a:gd name="T30" fmla="*/ 2147483646 w 240"/>
                    <a:gd name="T31" fmla="*/ 2147483646 h 48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</a:gdLst>
                  <a:ahLst/>
                  <a:cxnLst>
                    <a:cxn ang="T32">
                      <a:pos x="T0" y="T1"/>
                    </a:cxn>
                    <a:cxn ang="T33">
                      <a:pos x="T2" y="T3"/>
                    </a:cxn>
                    <a:cxn ang="T34">
                      <a:pos x="T4" y="T5"/>
                    </a:cxn>
                    <a:cxn ang="T35">
                      <a:pos x="T6" y="T7"/>
                    </a:cxn>
                    <a:cxn ang="T36">
                      <a:pos x="T8" y="T9"/>
                    </a:cxn>
                    <a:cxn ang="T37">
                      <a:pos x="T10" y="T11"/>
                    </a:cxn>
                    <a:cxn ang="T38">
                      <a:pos x="T12" y="T13"/>
                    </a:cxn>
                    <a:cxn ang="T39">
                      <a:pos x="T14" y="T15"/>
                    </a:cxn>
                    <a:cxn ang="T40">
                      <a:pos x="T16" y="T17"/>
                    </a:cxn>
                    <a:cxn ang="T41">
                      <a:pos x="T18" y="T19"/>
                    </a:cxn>
                    <a:cxn ang="T42">
                      <a:pos x="T20" y="T21"/>
                    </a:cxn>
                    <a:cxn ang="T43">
                      <a:pos x="T22" y="T23"/>
                    </a:cxn>
                    <a:cxn ang="T44">
                      <a:pos x="T24" y="T25"/>
                    </a:cxn>
                    <a:cxn ang="T45">
                      <a:pos x="T26" y="T27"/>
                    </a:cxn>
                    <a:cxn ang="T46">
                      <a:pos x="T28" y="T29"/>
                    </a:cxn>
                    <a:cxn ang="T47">
                      <a:pos x="T30" y="T31"/>
                    </a:cxn>
                  </a:cxnLst>
                  <a:rect l="0" t="0" r="r" b="b"/>
                  <a:pathLst>
                    <a:path w="240" h="48">
                      <a:moveTo>
                        <a:pt x="160" y="40"/>
                      </a:moveTo>
                      <a:cubicBezTo>
                        <a:pt x="129" y="31"/>
                        <a:pt x="117" y="26"/>
                        <a:pt x="117" y="26"/>
                      </a:cubicBezTo>
                      <a:cubicBezTo>
                        <a:pt x="117" y="26"/>
                        <a:pt x="104" y="21"/>
                        <a:pt x="76" y="10"/>
                      </a:cubicBezTo>
                      <a:cubicBezTo>
                        <a:pt x="57" y="2"/>
                        <a:pt x="41" y="0"/>
                        <a:pt x="24" y="2"/>
                      </a:cubicBezTo>
                      <a:cubicBezTo>
                        <a:pt x="16" y="3"/>
                        <a:pt x="8" y="6"/>
                        <a:pt x="0" y="9"/>
                      </a:cubicBezTo>
                      <a:cubicBezTo>
                        <a:pt x="3" y="9"/>
                        <a:pt x="3" y="9"/>
                        <a:pt x="3" y="9"/>
                      </a:cubicBezTo>
                      <a:cubicBezTo>
                        <a:pt x="27" y="0"/>
                        <a:pt x="49" y="0"/>
                        <a:pt x="75" y="11"/>
                      </a:cubicBezTo>
                      <a:cubicBezTo>
                        <a:pt x="104" y="22"/>
                        <a:pt x="116" y="27"/>
                        <a:pt x="117" y="27"/>
                      </a:cubicBezTo>
                      <a:cubicBezTo>
                        <a:pt x="117" y="27"/>
                        <a:pt x="129" y="32"/>
                        <a:pt x="160" y="41"/>
                      </a:cubicBezTo>
                      <a:cubicBezTo>
                        <a:pt x="169" y="44"/>
                        <a:pt x="179" y="45"/>
                        <a:pt x="188" y="45"/>
                      </a:cubicBezTo>
                      <a:cubicBezTo>
                        <a:pt x="190" y="44"/>
                        <a:pt x="190" y="44"/>
                        <a:pt x="190" y="44"/>
                      </a:cubicBezTo>
                      <a:cubicBezTo>
                        <a:pt x="190" y="45"/>
                        <a:pt x="190" y="45"/>
                        <a:pt x="190" y="45"/>
                      </a:cubicBezTo>
                      <a:cubicBezTo>
                        <a:pt x="190" y="45"/>
                        <a:pt x="190" y="45"/>
                        <a:pt x="190" y="45"/>
                      </a:cubicBezTo>
                      <a:cubicBezTo>
                        <a:pt x="208" y="44"/>
                        <a:pt x="225" y="37"/>
                        <a:pt x="240" y="26"/>
                      </a:cubicBezTo>
                      <a:cubicBezTo>
                        <a:pt x="239" y="25"/>
                        <a:pt x="239" y="25"/>
                        <a:pt x="239" y="25"/>
                      </a:cubicBezTo>
                      <a:cubicBezTo>
                        <a:pt x="215" y="43"/>
                        <a:pt x="189" y="48"/>
                        <a:pt x="160" y="40"/>
                      </a:cubicBezTo>
                      <a:close/>
                    </a:path>
                  </a:pathLst>
                </a:custGeom>
                <a:solidFill>
                  <a:srgbClr val="6D6E7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91440" tIns="45720" rIns="91440" bIns="45720"/>
                <a:lstStyle/>
                <a:p>
                  <a:endParaRPr lang="zh-CN" altLang="en-US" sz="2400"/>
                </a:p>
              </p:txBody>
            </p:sp>
            <p:sp>
              <p:nvSpPr>
                <p:cNvPr id="951" name="MH_Other_66"/>
                <p:cNvSpPr/>
                <p:nvPr>
                  <p:custDataLst>
                    <p:tags r:id="rId83"/>
                  </p:custDataLst>
                </p:nvPr>
              </p:nvSpPr>
              <p:spPr bwMode="auto">
                <a:xfrm>
                  <a:off x="4386730" y="3411474"/>
                  <a:ext cx="167523" cy="45296"/>
                </a:xfrm>
                <a:custGeom>
                  <a:avLst/>
                  <a:gdLst>
                    <a:gd name="T0" fmla="*/ 0 w 207"/>
                    <a:gd name="T1" fmla="*/ 0 h 56"/>
                    <a:gd name="T2" fmla="*/ 0 w 207"/>
                    <a:gd name="T3" fmla="*/ 610430886 h 56"/>
                    <a:gd name="T4" fmla="*/ 2147483646 w 207"/>
                    <a:gd name="T5" fmla="*/ 2147483646 h 56"/>
                    <a:gd name="T6" fmla="*/ 2147483646 w 207"/>
                    <a:gd name="T7" fmla="*/ 2147483646 h 56"/>
                    <a:gd name="T8" fmla="*/ 2147483646 w 207"/>
                    <a:gd name="T9" fmla="*/ 2147483646 h 56"/>
                    <a:gd name="T10" fmla="*/ 2147483646 w 207"/>
                    <a:gd name="T11" fmla="*/ 2147483646 h 56"/>
                    <a:gd name="T12" fmla="*/ 2147483646 w 207"/>
                    <a:gd name="T13" fmla="*/ 2147483646 h 56"/>
                    <a:gd name="T14" fmla="*/ 2147483646 w 207"/>
                    <a:gd name="T15" fmla="*/ 2147483646 h 56"/>
                    <a:gd name="T16" fmla="*/ 2147483646 w 207"/>
                    <a:gd name="T17" fmla="*/ 2147483646 h 56"/>
                    <a:gd name="T18" fmla="*/ 2147483646 w 207"/>
                    <a:gd name="T19" fmla="*/ 2147483646 h 56"/>
                    <a:gd name="T20" fmla="*/ 2147483646 w 207"/>
                    <a:gd name="T21" fmla="*/ 2147483646 h 56"/>
                    <a:gd name="T22" fmla="*/ 2147483646 w 207"/>
                    <a:gd name="T23" fmla="*/ 2147483646 h 56"/>
                    <a:gd name="T24" fmla="*/ 2147483646 w 207"/>
                    <a:gd name="T25" fmla="*/ 2147483646 h 56"/>
                    <a:gd name="T26" fmla="*/ 2147483646 w 207"/>
                    <a:gd name="T27" fmla="*/ 1221584652 h 56"/>
                    <a:gd name="T28" fmla="*/ 2147483646 w 207"/>
                    <a:gd name="T29" fmla="*/ 1832015538 h 56"/>
                    <a:gd name="T30" fmla="*/ 2147483646 w 207"/>
                    <a:gd name="T31" fmla="*/ 1221584652 h 56"/>
                    <a:gd name="T32" fmla="*/ 2147483646 w 207"/>
                    <a:gd name="T33" fmla="*/ 1221584652 h 56"/>
                    <a:gd name="T34" fmla="*/ 0 w 207"/>
                    <a:gd name="T35" fmla="*/ 0 h 5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0" t="0" r="r" b="b"/>
                  <a:pathLst>
                    <a:path w="207" h="56">
                      <a:moveTo>
                        <a:pt x="0" y="0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14" y="1"/>
                        <a:pt x="29" y="5"/>
                        <a:pt x="44" y="12"/>
                      </a:cubicBezTo>
                      <a:cubicBezTo>
                        <a:pt x="72" y="26"/>
                        <a:pt x="84" y="31"/>
                        <a:pt x="84" y="31"/>
                      </a:cubicBezTo>
                      <a:cubicBezTo>
                        <a:pt x="85" y="31"/>
                        <a:pt x="96" y="37"/>
                        <a:pt x="127" y="48"/>
                      </a:cubicBezTo>
                      <a:cubicBezTo>
                        <a:pt x="136" y="51"/>
                        <a:pt x="145" y="52"/>
                        <a:pt x="153" y="53"/>
                      </a:cubicBezTo>
                      <a:cubicBezTo>
                        <a:pt x="154" y="53"/>
                        <a:pt x="154" y="53"/>
                        <a:pt x="154" y="52"/>
                      </a:cubicBezTo>
                      <a:cubicBezTo>
                        <a:pt x="155" y="53"/>
                        <a:pt x="155" y="53"/>
                        <a:pt x="155" y="53"/>
                      </a:cubicBezTo>
                      <a:cubicBezTo>
                        <a:pt x="173" y="54"/>
                        <a:pt x="191" y="49"/>
                        <a:pt x="207" y="38"/>
                      </a:cubicBezTo>
                      <a:cubicBezTo>
                        <a:pt x="205" y="38"/>
                        <a:pt x="205" y="38"/>
                        <a:pt x="205" y="38"/>
                      </a:cubicBezTo>
                      <a:cubicBezTo>
                        <a:pt x="181" y="53"/>
                        <a:pt x="155" y="56"/>
                        <a:pt x="127" y="46"/>
                      </a:cubicBezTo>
                      <a:cubicBezTo>
                        <a:pt x="97" y="36"/>
                        <a:pt x="85" y="30"/>
                        <a:pt x="85" y="30"/>
                      </a:cubicBezTo>
                      <a:cubicBezTo>
                        <a:pt x="85" y="30"/>
                        <a:pt x="73" y="24"/>
                        <a:pt x="45" y="11"/>
                      </a:cubicBezTo>
                      <a:cubicBezTo>
                        <a:pt x="36" y="7"/>
                        <a:pt x="28" y="4"/>
                        <a:pt x="20" y="2"/>
                      </a:cubicBezTo>
                      <a:cubicBezTo>
                        <a:pt x="18" y="3"/>
                        <a:pt x="18" y="3"/>
                        <a:pt x="18" y="3"/>
                      </a:cubicBezTo>
                      <a:cubicBezTo>
                        <a:pt x="17" y="2"/>
                        <a:pt x="17" y="2"/>
                        <a:pt x="17" y="2"/>
                      </a:cubicBezTo>
                      <a:cubicBezTo>
                        <a:pt x="17" y="2"/>
                        <a:pt x="17" y="2"/>
                        <a:pt x="17" y="2"/>
                      </a:cubicBezTo>
                      <a:cubicBezTo>
                        <a:pt x="12" y="1"/>
                        <a:pt x="6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6D6E7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91440" tIns="45720" rIns="91440" bIns="45720"/>
                <a:lstStyle/>
                <a:p>
                  <a:endParaRPr lang="zh-CN" altLang="en-US" sz="2400"/>
                </a:p>
              </p:txBody>
            </p:sp>
            <p:sp>
              <p:nvSpPr>
                <p:cNvPr id="952" name="MH_Other_67"/>
                <p:cNvSpPr/>
                <p:nvPr>
                  <p:custDataLst>
                    <p:tags r:id="rId84"/>
                  </p:custDataLst>
                </p:nvPr>
              </p:nvSpPr>
              <p:spPr bwMode="auto">
                <a:xfrm>
                  <a:off x="4400436" y="3414494"/>
                  <a:ext cx="3046" cy="0"/>
                </a:xfrm>
                <a:custGeom>
                  <a:avLst/>
                  <a:gdLst>
                    <a:gd name="T0" fmla="*/ 146271796 w 7"/>
                    <a:gd name="T1" fmla="*/ 119 h 3"/>
                    <a:gd name="T2" fmla="*/ 512054475 w 7"/>
                    <a:gd name="T3" fmla="*/ 0 h 3"/>
                    <a:gd name="T4" fmla="*/ 0 w 7"/>
                    <a:gd name="T5" fmla="*/ 0 h 3"/>
                    <a:gd name="T6" fmla="*/ 0 w 7"/>
                    <a:gd name="T7" fmla="*/ 0 h 3"/>
                    <a:gd name="T8" fmla="*/ 146271796 w 7"/>
                    <a:gd name="T9" fmla="*/ 119 h 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7" h="3">
                      <a:moveTo>
                        <a:pt x="2" y="3"/>
                      </a:moveTo>
                      <a:lnTo>
                        <a:pt x="7" y="0"/>
                      </a:lnTo>
                      <a:lnTo>
                        <a:pt x="0" y="0"/>
                      </a:lnTo>
                      <a:lnTo>
                        <a:pt x="2" y="3"/>
                      </a:lnTo>
                      <a:close/>
                    </a:path>
                  </a:pathLst>
                </a:custGeom>
                <a:solidFill>
                  <a:srgbClr val="6D6E7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91440" tIns="45720" rIns="91440" bIns="45720"/>
                <a:lstStyle/>
                <a:p>
                  <a:endParaRPr lang="zh-CN" altLang="en-US" sz="2400"/>
                </a:p>
              </p:txBody>
            </p:sp>
            <p:sp>
              <p:nvSpPr>
                <p:cNvPr id="953" name="MH_Other_68"/>
                <p:cNvSpPr/>
                <p:nvPr>
                  <p:custDataLst>
                    <p:tags r:id="rId85"/>
                  </p:custDataLst>
                </p:nvPr>
              </p:nvSpPr>
              <p:spPr bwMode="auto">
                <a:xfrm>
                  <a:off x="4552730" y="3441672"/>
                  <a:ext cx="1523" cy="1509"/>
                </a:xfrm>
                <a:custGeom>
                  <a:avLst/>
                  <a:gdLst>
                    <a:gd name="T0" fmla="*/ 179120564 w 5"/>
                    <a:gd name="T1" fmla="*/ 0 h 2"/>
                    <a:gd name="T2" fmla="*/ 0 w 5"/>
                    <a:gd name="T3" fmla="*/ 447676037 h 2"/>
                    <a:gd name="T4" fmla="*/ 179120564 w 5"/>
                    <a:gd name="T5" fmla="*/ 447676037 h 2"/>
                    <a:gd name="T6" fmla="*/ 179120564 w 5"/>
                    <a:gd name="T7" fmla="*/ 447676037 h 2"/>
                    <a:gd name="T8" fmla="*/ 179120564 w 5"/>
                    <a:gd name="T9" fmla="*/ 0 h 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5" h="2">
                      <a:moveTo>
                        <a:pt x="5" y="0"/>
                      </a:moveTo>
                      <a:lnTo>
                        <a:pt x="0" y="2"/>
                      </a:lnTo>
                      <a:lnTo>
                        <a:pt x="5" y="2"/>
                      </a:lnTo>
                      <a:lnTo>
                        <a:pt x="5" y="0"/>
                      </a:lnTo>
                      <a:close/>
                    </a:path>
                  </a:pathLst>
                </a:custGeom>
                <a:solidFill>
                  <a:srgbClr val="6D6E7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91440" tIns="45720" rIns="91440" bIns="45720"/>
                <a:lstStyle/>
                <a:p>
                  <a:endParaRPr lang="zh-CN" altLang="en-US" sz="2400"/>
                </a:p>
              </p:txBody>
            </p:sp>
            <p:sp>
              <p:nvSpPr>
                <p:cNvPr id="954" name="MH_Other_69"/>
                <p:cNvSpPr/>
                <p:nvPr>
                  <p:custDataLst>
                    <p:tags r:id="rId86"/>
                  </p:custDataLst>
                </p:nvPr>
              </p:nvSpPr>
              <p:spPr bwMode="auto">
                <a:xfrm>
                  <a:off x="4388253" y="3429593"/>
                  <a:ext cx="124880" cy="37746"/>
                </a:xfrm>
                <a:custGeom>
                  <a:avLst/>
                  <a:gdLst>
                    <a:gd name="T0" fmla="*/ 2147483646 w 154"/>
                    <a:gd name="T1" fmla="*/ 2147483646 h 48"/>
                    <a:gd name="T2" fmla="*/ 2147483646 w 154"/>
                    <a:gd name="T3" fmla="*/ 2147483646 h 48"/>
                    <a:gd name="T4" fmla="*/ 0 w 154"/>
                    <a:gd name="T5" fmla="*/ 0 h 48"/>
                    <a:gd name="T6" fmla="*/ 0 w 154"/>
                    <a:gd name="T7" fmla="*/ 1154632081 h 48"/>
                    <a:gd name="T8" fmla="*/ 2147483646 w 154"/>
                    <a:gd name="T9" fmla="*/ 2147483646 h 48"/>
                    <a:gd name="T10" fmla="*/ 2147483646 w 154"/>
                    <a:gd name="T11" fmla="*/ 2147483646 h 48"/>
                    <a:gd name="T12" fmla="*/ 2147483646 w 154"/>
                    <a:gd name="T13" fmla="*/ 2147483646 h 48"/>
                    <a:gd name="T14" fmla="*/ 2147483646 w 154"/>
                    <a:gd name="T15" fmla="*/ 2147483646 h 48"/>
                    <a:gd name="T16" fmla="*/ 2147483646 w 154"/>
                    <a:gd name="T17" fmla="*/ 2147483646 h 48"/>
                    <a:gd name="T18" fmla="*/ 2147483646 w 154"/>
                    <a:gd name="T19" fmla="*/ 2147483646 h 48"/>
                    <a:gd name="T20" fmla="*/ 2147483646 w 154"/>
                    <a:gd name="T21" fmla="*/ 2147483646 h 48"/>
                    <a:gd name="T22" fmla="*/ 2147483646 w 154"/>
                    <a:gd name="T23" fmla="*/ 2147483646 h 48"/>
                    <a:gd name="T24" fmla="*/ 2147483646 w 154"/>
                    <a:gd name="T25" fmla="*/ 2147483646 h 48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0" t="0" r="r" b="b"/>
                  <a:pathLst>
                    <a:path w="154" h="48">
                      <a:moveTo>
                        <a:pt x="72" y="36"/>
                      </a:moveTo>
                      <a:cubicBezTo>
                        <a:pt x="43" y="24"/>
                        <a:pt x="32" y="17"/>
                        <a:pt x="32" y="17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31" y="18"/>
                        <a:pt x="31" y="18"/>
                        <a:pt x="31" y="18"/>
                      </a:cubicBezTo>
                      <a:cubicBezTo>
                        <a:pt x="31" y="18"/>
                        <a:pt x="42" y="25"/>
                        <a:pt x="72" y="37"/>
                      </a:cubicBezTo>
                      <a:cubicBezTo>
                        <a:pt x="81" y="41"/>
                        <a:pt x="90" y="43"/>
                        <a:pt x="98" y="44"/>
                      </a:cubicBezTo>
                      <a:cubicBezTo>
                        <a:pt x="99" y="44"/>
                        <a:pt x="99" y="44"/>
                        <a:pt x="99" y="44"/>
                      </a:cubicBezTo>
                      <a:cubicBezTo>
                        <a:pt x="99" y="44"/>
                        <a:pt x="99" y="44"/>
                        <a:pt x="99" y="44"/>
                      </a:cubicBezTo>
                      <a:cubicBezTo>
                        <a:pt x="118" y="46"/>
                        <a:pt x="137" y="42"/>
                        <a:pt x="154" y="32"/>
                      </a:cubicBezTo>
                      <a:cubicBezTo>
                        <a:pt x="153" y="32"/>
                        <a:pt x="153" y="32"/>
                        <a:pt x="153" y="32"/>
                      </a:cubicBezTo>
                      <a:cubicBezTo>
                        <a:pt x="151" y="32"/>
                        <a:pt x="151" y="32"/>
                        <a:pt x="151" y="32"/>
                      </a:cubicBezTo>
                      <a:cubicBezTo>
                        <a:pt x="126" y="46"/>
                        <a:pt x="100" y="48"/>
                        <a:pt x="72" y="36"/>
                      </a:cubicBezTo>
                      <a:close/>
                    </a:path>
                  </a:pathLst>
                </a:custGeom>
                <a:solidFill>
                  <a:srgbClr val="6D6E7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91440" tIns="45720" rIns="91440" bIns="45720"/>
                <a:lstStyle/>
                <a:p>
                  <a:endParaRPr lang="zh-CN" altLang="en-US" sz="2400"/>
                </a:p>
              </p:txBody>
            </p:sp>
            <p:sp>
              <p:nvSpPr>
                <p:cNvPr id="955" name="MH_Other_70"/>
                <p:cNvSpPr/>
                <p:nvPr>
                  <p:custDataLst>
                    <p:tags r:id="rId87"/>
                  </p:custDataLst>
                </p:nvPr>
              </p:nvSpPr>
              <p:spPr bwMode="auto">
                <a:xfrm>
                  <a:off x="4510087" y="3453751"/>
                  <a:ext cx="1523" cy="1509"/>
                </a:xfrm>
                <a:custGeom>
                  <a:avLst/>
                  <a:gdLst>
                    <a:gd name="T0" fmla="*/ 0 w 2"/>
                    <a:gd name="T1" fmla="*/ 1790702559 h 1"/>
                    <a:gd name="T2" fmla="*/ 1119503921 w 2"/>
                    <a:gd name="T3" fmla="*/ 1790702559 h 1"/>
                    <a:gd name="T4" fmla="*/ 559752357 w 2"/>
                    <a:gd name="T5" fmla="*/ 0 h 1"/>
                    <a:gd name="T6" fmla="*/ 0 w 2"/>
                    <a:gd name="T7" fmla="*/ 1790702559 h 1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2" h="1">
                      <a:moveTo>
                        <a:pt x="0" y="1"/>
                      </a:move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1"/>
                        <a:pt x="1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6D6E7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91440" tIns="45720" rIns="91440" bIns="45720"/>
                <a:lstStyle/>
                <a:p>
                  <a:endParaRPr lang="zh-CN" altLang="en-US" sz="2400"/>
                </a:p>
              </p:txBody>
            </p:sp>
            <p:sp>
              <p:nvSpPr>
                <p:cNvPr id="956" name="MH_Other_71"/>
                <p:cNvSpPr/>
                <p:nvPr>
                  <p:custDataLst>
                    <p:tags r:id="rId88"/>
                  </p:custDataLst>
                </p:nvPr>
              </p:nvSpPr>
              <p:spPr bwMode="auto">
                <a:xfrm>
                  <a:off x="4391297" y="3456769"/>
                  <a:ext cx="77669" cy="18119"/>
                </a:xfrm>
                <a:custGeom>
                  <a:avLst/>
                  <a:gdLst>
                    <a:gd name="T0" fmla="*/ 2147483646 w 97"/>
                    <a:gd name="T1" fmla="*/ 2147483646 h 22"/>
                    <a:gd name="T2" fmla="*/ 0 w 97"/>
                    <a:gd name="T3" fmla="*/ 0 h 22"/>
                    <a:gd name="T4" fmla="*/ 0 w 97"/>
                    <a:gd name="T5" fmla="*/ 1260411211 h 22"/>
                    <a:gd name="T6" fmla="*/ 2147483646 w 97"/>
                    <a:gd name="T7" fmla="*/ 2147483646 h 22"/>
                    <a:gd name="T8" fmla="*/ 2147483646 w 97"/>
                    <a:gd name="T9" fmla="*/ 2147483646 h 22"/>
                    <a:gd name="T10" fmla="*/ 2147483646 w 97"/>
                    <a:gd name="T11" fmla="*/ 2147483646 h 22"/>
                    <a:gd name="T12" fmla="*/ 2147483646 w 97"/>
                    <a:gd name="T13" fmla="*/ 2147483646 h 22"/>
                    <a:gd name="T14" fmla="*/ 2147483646 w 97"/>
                    <a:gd name="T15" fmla="*/ 2147483646 h 22"/>
                    <a:gd name="T16" fmla="*/ 2147483646 w 97"/>
                    <a:gd name="T17" fmla="*/ 2147483646 h 22"/>
                    <a:gd name="T18" fmla="*/ 2147483646 w 97"/>
                    <a:gd name="T19" fmla="*/ 2147483646 h 22"/>
                    <a:gd name="T20" fmla="*/ 2147483646 w 97"/>
                    <a:gd name="T21" fmla="*/ 2147483646 h 22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97" h="22">
                      <a:moveTo>
                        <a:pt x="16" y="9"/>
                      </a:moveTo>
                      <a:cubicBezTo>
                        <a:pt x="10" y="6"/>
                        <a:pt x="5" y="3"/>
                        <a:pt x="0" y="0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5" y="4"/>
                        <a:pt x="10" y="7"/>
                        <a:pt x="16" y="10"/>
                      </a:cubicBezTo>
                      <a:cubicBezTo>
                        <a:pt x="25" y="14"/>
                        <a:pt x="34" y="17"/>
                        <a:pt x="42" y="19"/>
                      </a:cubicBezTo>
                      <a:cubicBezTo>
                        <a:pt x="44" y="18"/>
                        <a:pt x="44" y="18"/>
                        <a:pt x="44" y="18"/>
                      </a:cubicBezTo>
                      <a:cubicBezTo>
                        <a:pt x="45" y="19"/>
                        <a:pt x="45" y="19"/>
                        <a:pt x="45" y="19"/>
                      </a:cubicBezTo>
                      <a:cubicBezTo>
                        <a:pt x="63" y="21"/>
                        <a:pt x="80" y="19"/>
                        <a:pt x="97" y="10"/>
                      </a:cubicBezTo>
                      <a:cubicBezTo>
                        <a:pt x="96" y="9"/>
                        <a:pt x="96" y="9"/>
                        <a:pt x="96" y="9"/>
                      </a:cubicBezTo>
                      <a:cubicBezTo>
                        <a:pt x="95" y="9"/>
                        <a:pt x="95" y="9"/>
                        <a:pt x="95" y="9"/>
                      </a:cubicBezTo>
                      <a:cubicBezTo>
                        <a:pt x="70" y="22"/>
                        <a:pt x="43" y="22"/>
                        <a:pt x="16" y="9"/>
                      </a:cubicBezTo>
                      <a:close/>
                    </a:path>
                  </a:pathLst>
                </a:custGeom>
                <a:solidFill>
                  <a:srgbClr val="6D6E7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91440" tIns="45720" rIns="91440" bIns="45720"/>
                <a:lstStyle/>
                <a:p>
                  <a:endParaRPr lang="zh-CN" altLang="en-US" sz="2400"/>
                </a:p>
              </p:txBody>
            </p:sp>
            <p:sp>
              <p:nvSpPr>
                <p:cNvPr id="957" name="MH_Other_72"/>
                <p:cNvSpPr/>
                <p:nvPr>
                  <p:custDataLst>
                    <p:tags r:id="rId89"/>
                  </p:custDataLst>
                </p:nvPr>
              </p:nvSpPr>
              <p:spPr bwMode="auto">
                <a:xfrm>
                  <a:off x="4467445" y="3464319"/>
                  <a:ext cx="1523" cy="0"/>
                </a:xfrm>
                <a:custGeom>
                  <a:avLst/>
                  <a:gdLst>
                    <a:gd name="T0" fmla="*/ 0 w 1"/>
                    <a:gd name="T1" fmla="*/ 2147483646 w 1"/>
                    <a:gd name="T2" fmla="*/ 2147483646 w 1"/>
                    <a:gd name="T3" fmla="*/ 0 w 1"/>
                    <a:gd name="T4" fmla="*/ 0 60000 65536"/>
                    <a:gd name="T5" fmla="*/ 0 60000 65536"/>
                    <a:gd name="T6" fmla="*/ 0 60000 65536"/>
                    <a:gd name="T7" fmla="*/ 0 60000 65536"/>
                  </a:gdLst>
                  <a:ahLst/>
                  <a:cxnLst>
                    <a:cxn ang="T4">
                      <a:pos x="T0" y="0"/>
                    </a:cxn>
                    <a:cxn ang="T5">
                      <a:pos x="T1" y="0"/>
                    </a:cxn>
                    <a:cxn ang="T6">
                      <a:pos x="T2" y="0"/>
                    </a:cxn>
                    <a:cxn ang="T7">
                      <a:pos x="T3" y="0"/>
                    </a:cxn>
                  </a:cxnLst>
                  <a:rect l="0" t="0" r="r" b="b"/>
                  <a:pathLst>
                    <a:path w="1">
                      <a:moveTo>
                        <a:pt x="0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0"/>
                        <a:pt x="1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6D6E7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91440" tIns="45720" rIns="91440" bIns="45720"/>
                <a:lstStyle/>
                <a:p>
                  <a:endParaRPr lang="zh-CN" altLang="en-US" sz="2400"/>
                </a:p>
              </p:txBody>
            </p:sp>
            <p:sp>
              <p:nvSpPr>
                <p:cNvPr id="958" name="MH_Other_73"/>
                <p:cNvSpPr/>
                <p:nvPr>
                  <p:custDataLst>
                    <p:tags r:id="rId90"/>
                  </p:custDataLst>
                </p:nvPr>
              </p:nvSpPr>
              <p:spPr bwMode="auto">
                <a:xfrm>
                  <a:off x="4392820" y="3471869"/>
                  <a:ext cx="35028" cy="7549"/>
                </a:xfrm>
                <a:custGeom>
                  <a:avLst/>
                  <a:gdLst>
                    <a:gd name="T0" fmla="*/ 0 w 43"/>
                    <a:gd name="T1" fmla="*/ 2147483646 h 8"/>
                    <a:gd name="T2" fmla="*/ 0 w 43"/>
                    <a:gd name="T3" fmla="*/ 2147483646 h 8"/>
                    <a:gd name="T4" fmla="*/ 607835308 w 43"/>
                    <a:gd name="T5" fmla="*/ 2147483646 h 8"/>
                    <a:gd name="T6" fmla="*/ 2147483646 w 43"/>
                    <a:gd name="T7" fmla="*/ 0 h 8"/>
                    <a:gd name="T8" fmla="*/ 2147483646 w 43"/>
                    <a:gd name="T9" fmla="*/ 0 h 8"/>
                    <a:gd name="T10" fmla="*/ 0 w 43"/>
                    <a:gd name="T11" fmla="*/ 2147483646 h 8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43" h="8">
                      <a:moveTo>
                        <a:pt x="0" y="6"/>
                      </a:moveTo>
                      <a:cubicBezTo>
                        <a:pt x="0" y="7"/>
                        <a:pt x="0" y="7"/>
                        <a:pt x="0" y="7"/>
                      </a:cubicBezTo>
                      <a:cubicBezTo>
                        <a:pt x="1" y="7"/>
                        <a:pt x="1" y="7"/>
                        <a:pt x="1" y="7"/>
                      </a:cubicBezTo>
                      <a:cubicBezTo>
                        <a:pt x="15" y="8"/>
                        <a:pt x="29" y="6"/>
                        <a:pt x="43" y="0"/>
                      </a:cubicBezTo>
                      <a:cubicBezTo>
                        <a:pt x="40" y="0"/>
                        <a:pt x="40" y="0"/>
                        <a:pt x="40" y="0"/>
                      </a:cubicBezTo>
                      <a:cubicBezTo>
                        <a:pt x="27" y="5"/>
                        <a:pt x="14" y="7"/>
                        <a:pt x="0" y="6"/>
                      </a:cubicBezTo>
                      <a:close/>
                    </a:path>
                  </a:pathLst>
                </a:custGeom>
                <a:solidFill>
                  <a:srgbClr val="6D6E7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91440" tIns="45720" rIns="91440" bIns="45720"/>
                <a:lstStyle/>
                <a:p>
                  <a:endParaRPr lang="zh-CN" altLang="en-US" sz="2400"/>
                </a:p>
              </p:txBody>
            </p:sp>
            <p:sp>
              <p:nvSpPr>
                <p:cNvPr id="959" name="MH_Other_74"/>
                <p:cNvSpPr/>
                <p:nvPr>
                  <p:custDataLst>
                    <p:tags r:id="rId91"/>
                  </p:custDataLst>
                </p:nvPr>
              </p:nvSpPr>
              <p:spPr bwMode="auto">
                <a:xfrm>
                  <a:off x="4424803" y="3471868"/>
                  <a:ext cx="3046" cy="0"/>
                </a:xfrm>
                <a:custGeom>
                  <a:avLst/>
                  <a:gdLst>
                    <a:gd name="T0" fmla="*/ 365782679 w 7"/>
                    <a:gd name="T1" fmla="*/ 0 h 2"/>
                    <a:gd name="T2" fmla="*/ 0 w 7"/>
                    <a:gd name="T3" fmla="*/ 178 h 2"/>
                    <a:gd name="T4" fmla="*/ 512054475 w 7"/>
                    <a:gd name="T5" fmla="*/ 178 h 2"/>
                    <a:gd name="T6" fmla="*/ 365782679 w 7"/>
                    <a:gd name="T7" fmla="*/ 0 h 2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7" h="2">
                      <a:moveTo>
                        <a:pt x="5" y="0"/>
                      </a:moveTo>
                      <a:lnTo>
                        <a:pt x="0" y="2"/>
                      </a:lnTo>
                      <a:lnTo>
                        <a:pt x="7" y="2"/>
                      </a:lnTo>
                      <a:lnTo>
                        <a:pt x="5" y="0"/>
                      </a:lnTo>
                      <a:close/>
                    </a:path>
                  </a:pathLst>
                </a:custGeom>
                <a:solidFill>
                  <a:srgbClr val="6D6E7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91440" tIns="45720" rIns="91440" bIns="45720"/>
                <a:lstStyle/>
                <a:p>
                  <a:endParaRPr lang="zh-CN" altLang="en-US" sz="2400"/>
                </a:p>
              </p:txBody>
            </p:sp>
            <p:sp>
              <p:nvSpPr>
                <p:cNvPr id="960" name="MH_Other_75"/>
                <p:cNvSpPr/>
                <p:nvPr>
                  <p:custDataLst>
                    <p:tags r:id="rId92"/>
                  </p:custDataLst>
                </p:nvPr>
              </p:nvSpPr>
              <p:spPr bwMode="auto">
                <a:xfrm>
                  <a:off x="4592325" y="3348060"/>
                  <a:ext cx="22844" cy="15098"/>
                </a:xfrm>
                <a:custGeom>
                  <a:avLst/>
                  <a:gdLst>
                    <a:gd name="T0" fmla="*/ 2147483646 w 28"/>
                    <a:gd name="T1" fmla="*/ 1321526722 h 18"/>
                    <a:gd name="T2" fmla="*/ 2147483646 w 28"/>
                    <a:gd name="T3" fmla="*/ 660374424 h 18"/>
                    <a:gd name="T4" fmla="*/ 2147483646 w 28"/>
                    <a:gd name="T5" fmla="*/ 660374424 h 18"/>
                    <a:gd name="T6" fmla="*/ 2147483646 w 28"/>
                    <a:gd name="T7" fmla="*/ 0 h 18"/>
                    <a:gd name="T8" fmla="*/ 2147483646 w 28"/>
                    <a:gd name="T9" fmla="*/ 1981900264 h 18"/>
                    <a:gd name="T10" fmla="*/ 0 w 28"/>
                    <a:gd name="T11" fmla="*/ 2147483646 h 18"/>
                    <a:gd name="T12" fmla="*/ 606065575 w 28"/>
                    <a:gd name="T13" fmla="*/ 2147483646 h 18"/>
                    <a:gd name="T14" fmla="*/ 1212131151 w 28"/>
                    <a:gd name="T15" fmla="*/ 2147483646 h 18"/>
                    <a:gd name="T16" fmla="*/ 2147483646 w 28"/>
                    <a:gd name="T17" fmla="*/ 1321526722 h 18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28" h="18">
                      <a:moveTo>
                        <a:pt x="28" y="2"/>
                      </a:moveTo>
                      <a:cubicBezTo>
                        <a:pt x="28" y="1"/>
                        <a:pt x="28" y="1"/>
                        <a:pt x="28" y="1"/>
                      </a:cubicBezTo>
                      <a:cubicBezTo>
                        <a:pt x="27" y="1"/>
                        <a:pt x="27" y="1"/>
                        <a:pt x="27" y="1"/>
                      </a:cubicBezTo>
                      <a:cubicBezTo>
                        <a:pt x="27" y="0"/>
                        <a:pt x="27" y="0"/>
                        <a:pt x="27" y="0"/>
                      </a:cubicBezTo>
                      <a:cubicBezTo>
                        <a:pt x="25" y="1"/>
                        <a:pt x="23" y="2"/>
                        <a:pt x="21" y="3"/>
                      </a:cubicBezTo>
                      <a:cubicBezTo>
                        <a:pt x="14" y="6"/>
                        <a:pt x="6" y="12"/>
                        <a:pt x="0" y="18"/>
                      </a:cubicBezTo>
                      <a:cubicBezTo>
                        <a:pt x="1" y="17"/>
                        <a:pt x="1" y="17"/>
                        <a:pt x="1" y="17"/>
                      </a:cubicBezTo>
                      <a:cubicBezTo>
                        <a:pt x="2" y="17"/>
                        <a:pt x="2" y="17"/>
                        <a:pt x="2" y="17"/>
                      </a:cubicBezTo>
                      <a:cubicBezTo>
                        <a:pt x="10" y="10"/>
                        <a:pt x="19" y="5"/>
                        <a:pt x="28" y="2"/>
                      </a:cubicBezTo>
                      <a:close/>
                    </a:path>
                  </a:pathLst>
                </a:custGeom>
                <a:solidFill>
                  <a:srgbClr val="6D6E7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91440" tIns="45720" rIns="91440" bIns="45720"/>
                <a:lstStyle/>
                <a:p>
                  <a:endParaRPr lang="zh-CN" altLang="en-US" sz="2400"/>
                </a:p>
              </p:txBody>
            </p:sp>
            <p:sp>
              <p:nvSpPr>
                <p:cNvPr id="961" name="MH_Other_76"/>
                <p:cNvSpPr/>
                <p:nvPr>
                  <p:custDataLst>
                    <p:tags r:id="rId93"/>
                  </p:custDataLst>
                </p:nvPr>
              </p:nvSpPr>
              <p:spPr bwMode="auto">
                <a:xfrm>
                  <a:off x="4554251" y="3360138"/>
                  <a:ext cx="67009" cy="16609"/>
                </a:xfrm>
                <a:custGeom>
                  <a:avLst/>
                  <a:gdLst>
                    <a:gd name="T0" fmla="*/ 2147483646 w 83"/>
                    <a:gd name="T1" fmla="*/ 2147483646 h 21"/>
                    <a:gd name="T2" fmla="*/ 2147483646 w 83"/>
                    <a:gd name="T3" fmla="*/ 2147483646 h 21"/>
                    <a:gd name="T4" fmla="*/ 2147483646 w 83"/>
                    <a:gd name="T5" fmla="*/ 2147483646 h 21"/>
                    <a:gd name="T6" fmla="*/ 2147483646 w 83"/>
                    <a:gd name="T7" fmla="*/ 1720974062 h 21"/>
                    <a:gd name="T8" fmla="*/ 2147483646 w 83"/>
                    <a:gd name="T9" fmla="*/ 1147085432 h 21"/>
                    <a:gd name="T10" fmla="*/ 2147483646 w 83"/>
                    <a:gd name="T11" fmla="*/ 1720974062 h 21"/>
                    <a:gd name="T12" fmla="*/ 2147483646 w 83"/>
                    <a:gd name="T13" fmla="*/ 1147085432 h 21"/>
                    <a:gd name="T14" fmla="*/ 2147483646 w 83"/>
                    <a:gd name="T15" fmla="*/ 2147483646 h 21"/>
                    <a:gd name="T16" fmla="*/ 0 w 83"/>
                    <a:gd name="T17" fmla="*/ 2147483646 h 21"/>
                    <a:gd name="T18" fmla="*/ 594916658 w 83"/>
                    <a:gd name="T19" fmla="*/ 2147483646 h 21"/>
                    <a:gd name="T20" fmla="*/ 1189124717 w 83"/>
                    <a:gd name="T21" fmla="*/ 2147483646 h 21"/>
                    <a:gd name="T22" fmla="*/ 2147483646 w 83"/>
                    <a:gd name="T23" fmla="*/ 2147483646 h 21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0" t="0" r="r" b="b"/>
                  <a:pathLst>
                    <a:path w="83" h="21">
                      <a:moveTo>
                        <a:pt x="74" y="4"/>
                      </a:moveTo>
                      <a:cubicBezTo>
                        <a:pt x="83" y="6"/>
                        <a:pt x="83" y="6"/>
                        <a:pt x="83" y="6"/>
                      </a:cubicBezTo>
                      <a:cubicBezTo>
                        <a:pt x="82" y="4"/>
                        <a:pt x="82" y="4"/>
                        <a:pt x="82" y="4"/>
                      </a:cubicBezTo>
                      <a:cubicBezTo>
                        <a:pt x="74" y="3"/>
                        <a:pt x="74" y="3"/>
                        <a:pt x="74" y="3"/>
                      </a:cubicBezTo>
                      <a:cubicBezTo>
                        <a:pt x="65" y="2"/>
                        <a:pt x="56" y="1"/>
                        <a:pt x="48" y="2"/>
                      </a:cubicBezTo>
                      <a:cubicBezTo>
                        <a:pt x="48" y="3"/>
                        <a:pt x="48" y="3"/>
                        <a:pt x="48" y="3"/>
                      </a:cubicBezTo>
                      <a:cubicBezTo>
                        <a:pt x="47" y="2"/>
                        <a:pt x="47" y="2"/>
                        <a:pt x="47" y="2"/>
                      </a:cubicBezTo>
                      <a:cubicBezTo>
                        <a:pt x="38" y="3"/>
                        <a:pt x="30" y="5"/>
                        <a:pt x="22" y="8"/>
                      </a:cubicBezTo>
                      <a:cubicBezTo>
                        <a:pt x="15" y="11"/>
                        <a:pt x="7" y="16"/>
                        <a:pt x="0" y="21"/>
                      </a:cubicBezTo>
                      <a:cubicBezTo>
                        <a:pt x="1" y="21"/>
                        <a:pt x="1" y="21"/>
                        <a:pt x="1" y="21"/>
                      </a:cubicBezTo>
                      <a:cubicBezTo>
                        <a:pt x="2" y="21"/>
                        <a:pt x="2" y="21"/>
                        <a:pt x="2" y="21"/>
                      </a:cubicBezTo>
                      <a:cubicBezTo>
                        <a:pt x="23" y="5"/>
                        <a:pt x="45" y="0"/>
                        <a:pt x="74" y="4"/>
                      </a:cubicBezTo>
                      <a:close/>
                    </a:path>
                  </a:pathLst>
                </a:custGeom>
                <a:solidFill>
                  <a:srgbClr val="6D6E7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91440" tIns="45720" rIns="91440" bIns="45720"/>
                <a:lstStyle/>
                <a:p>
                  <a:endParaRPr lang="zh-CN" altLang="en-US" sz="2400"/>
                </a:p>
              </p:txBody>
            </p:sp>
            <p:sp>
              <p:nvSpPr>
                <p:cNvPr id="962" name="MH_Other_77"/>
                <p:cNvSpPr/>
                <p:nvPr>
                  <p:custDataLst>
                    <p:tags r:id="rId94"/>
                  </p:custDataLst>
                </p:nvPr>
              </p:nvSpPr>
              <p:spPr bwMode="auto">
                <a:xfrm>
                  <a:off x="4592327" y="3361648"/>
                  <a:ext cx="1523" cy="1510"/>
                </a:xfrm>
                <a:custGeom>
                  <a:avLst/>
                  <a:gdLst>
                    <a:gd name="T0" fmla="*/ 2147483646 w 1"/>
                    <a:gd name="T1" fmla="*/ 0 h 1"/>
                    <a:gd name="T2" fmla="*/ 0 w 1"/>
                    <a:gd name="T3" fmla="*/ 0 h 1"/>
                    <a:gd name="T4" fmla="*/ 2147483646 w 1"/>
                    <a:gd name="T5" fmla="*/ 2147483646 h 1"/>
                    <a:gd name="T6" fmla="*/ 2147483646 w 1"/>
                    <a:gd name="T7" fmla="*/ 0 h 1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1" h="1">
                      <a:moveTo>
                        <a:pt x="1" y="0"/>
                      </a:moveTo>
                      <a:cubicBezTo>
                        <a:pt x="1" y="0"/>
                        <a:pt x="1" y="0"/>
                        <a:pt x="0" y="0"/>
                      </a:cubicBezTo>
                      <a:cubicBezTo>
                        <a:pt x="1" y="1"/>
                        <a:pt x="1" y="1"/>
                        <a:pt x="1" y="1"/>
                      </a:cubicBez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6D6E7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91440" tIns="45720" rIns="91440" bIns="45720"/>
                <a:lstStyle/>
                <a:p>
                  <a:endParaRPr lang="zh-CN" altLang="en-US" sz="2400"/>
                </a:p>
              </p:txBody>
            </p:sp>
            <p:sp>
              <p:nvSpPr>
                <p:cNvPr id="963" name="MH_Other_78"/>
                <p:cNvSpPr/>
                <p:nvPr>
                  <p:custDataLst>
                    <p:tags r:id="rId95"/>
                  </p:custDataLst>
                </p:nvPr>
              </p:nvSpPr>
              <p:spPr bwMode="auto">
                <a:xfrm>
                  <a:off x="4517701" y="3375237"/>
                  <a:ext cx="117267" cy="15098"/>
                </a:xfrm>
                <a:custGeom>
                  <a:avLst/>
                  <a:gdLst>
                    <a:gd name="T0" fmla="*/ 2147483646 w 145"/>
                    <a:gd name="T1" fmla="*/ 2147483646 h 18"/>
                    <a:gd name="T2" fmla="*/ 2147483646 w 145"/>
                    <a:gd name="T3" fmla="*/ 2147483646 h 18"/>
                    <a:gd name="T4" fmla="*/ 2147483646 w 145"/>
                    <a:gd name="T5" fmla="*/ 2147483646 h 18"/>
                    <a:gd name="T6" fmla="*/ 2147483646 w 145"/>
                    <a:gd name="T7" fmla="*/ 2147483646 h 18"/>
                    <a:gd name="T8" fmla="*/ 2147483646 w 145"/>
                    <a:gd name="T9" fmla="*/ 2147483646 h 18"/>
                    <a:gd name="T10" fmla="*/ 2147483646 w 145"/>
                    <a:gd name="T11" fmla="*/ 2147483646 h 18"/>
                    <a:gd name="T12" fmla="*/ 2147483646 w 145"/>
                    <a:gd name="T13" fmla="*/ 1290413486 h 18"/>
                    <a:gd name="T14" fmla="*/ 2147483646 w 145"/>
                    <a:gd name="T15" fmla="*/ 1936009167 h 18"/>
                    <a:gd name="T16" fmla="*/ 2147483646 w 145"/>
                    <a:gd name="T17" fmla="*/ 1290413486 h 18"/>
                    <a:gd name="T18" fmla="*/ 2147483646 w 145"/>
                    <a:gd name="T19" fmla="*/ 2147483646 h 18"/>
                    <a:gd name="T20" fmla="*/ 0 w 145"/>
                    <a:gd name="T21" fmla="*/ 2147483646 h 18"/>
                    <a:gd name="T22" fmla="*/ 1195370460 w 145"/>
                    <a:gd name="T23" fmla="*/ 2147483646 h 18"/>
                    <a:gd name="T24" fmla="*/ 2147483646 w 145"/>
                    <a:gd name="T25" fmla="*/ 2147483646 h 18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0" t="0" r="r" b="b"/>
                  <a:pathLst>
                    <a:path w="145" h="18">
                      <a:moveTo>
                        <a:pt x="74" y="6"/>
                      </a:moveTo>
                      <a:cubicBezTo>
                        <a:pt x="104" y="12"/>
                        <a:pt x="117" y="14"/>
                        <a:pt x="117" y="14"/>
                      </a:cubicBezTo>
                      <a:cubicBezTo>
                        <a:pt x="117" y="14"/>
                        <a:pt x="126" y="16"/>
                        <a:pt x="145" y="18"/>
                      </a:cubicBezTo>
                      <a:cubicBezTo>
                        <a:pt x="144" y="17"/>
                        <a:pt x="144" y="17"/>
                        <a:pt x="144" y="17"/>
                      </a:cubicBezTo>
                      <a:cubicBezTo>
                        <a:pt x="126" y="15"/>
                        <a:pt x="118" y="13"/>
                        <a:pt x="117" y="13"/>
                      </a:cubicBezTo>
                      <a:cubicBezTo>
                        <a:pt x="117" y="13"/>
                        <a:pt x="104" y="11"/>
                        <a:pt x="74" y="5"/>
                      </a:cubicBezTo>
                      <a:cubicBezTo>
                        <a:pt x="65" y="3"/>
                        <a:pt x="56" y="2"/>
                        <a:pt x="48" y="2"/>
                      </a:cubicBezTo>
                      <a:cubicBezTo>
                        <a:pt x="48" y="3"/>
                        <a:pt x="48" y="3"/>
                        <a:pt x="48" y="3"/>
                      </a:cubicBezTo>
                      <a:cubicBezTo>
                        <a:pt x="47" y="2"/>
                        <a:pt x="47" y="2"/>
                        <a:pt x="47" y="2"/>
                      </a:cubicBezTo>
                      <a:cubicBezTo>
                        <a:pt x="38" y="3"/>
                        <a:pt x="30" y="4"/>
                        <a:pt x="22" y="7"/>
                      </a:cubicBezTo>
                      <a:cubicBezTo>
                        <a:pt x="14" y="9"/>
                        <a:pt x="7" y="13"/>
                        <a:pt x="0" y="18"/>
                      </a:cubicBezTo>
                      <a:cubicBezTo>
                        <a:pt x="2" y="18"/>
                        <a:pt x="2" y="18"/>
                        <a:pt x="2" y="18"/>
                      </a:cubicBezTo>
                      <a:cubicBezTo>
                        <a:pt x="24" y="4"/>
                        <a:pt x="46" y="0"/>
                        <a:pt x="74" y="6"/>
                      </a:cubicBezTo>
                      <a:close/>
                    </a:path>
                  </a:pathLst>
                </a:custGeom>
                <a:solidFill>
                  <a:srgbClr val="6D6E7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91440" tIns="45720" rIns="91440" bIns="45720"/>
                <a:lstStyle/>
                <a:p>
                  <a:endParaRPr lang="zh-CN" altLang="en-US" sz="2400"/>
                </a:p>
              </p:txBody>
            </p:sp>
            <p:sp>
              <p:nvSpPr>
                <p:cNvPr id="964" name="MH_Other_79"/>
                <p:cNvSpPr/>
                <p:nvPr>
                  <p:custDataLst>
                    <p:tags r:id="rId96"/>
                  </p:custDataLst>
                </p:nvPr>
              </p:nvSpPr>
              <p:spPr bwMode="auto">
                <a:xfrm>
                  <a:off x="4555775" y="3376746"/>
                  <a:ext cx="1523" cy="1510"/>
                </a:xfrm>
                <a:custGeom>
                  <a:avLst/>
                  <a:gdLst>
                    <a:gd name="T0" fmla="*/ 2147483646 w 1"/>
                    <a:gd name="T1" fmla="*/ 0 h 1"/>
                    <a:gd name="T2" fmla="*/ 0 w 1"/>
                    <a:gd name="T3" fmla="*/ 0 h 1"/>
                    <a:gd name="T4" fmla="*/ 2147483646 w 1"/>
                    <a:gd name="T5" fmla="*/ 2147483646 h 1"/>
                    <a:gd name="T6" fmla="*/ 2147483646 w 1"/>
                    <a:gd name="T7" fmla="*/ 0 h 1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1" h="1">
                      <a:moveTo>
                        <a:pt x="1" y="0"/>
                      </a:moveTo>
                      <a:cubicBezTo>
                        <a:pt x="1" y="0"/>
                        <a:pt x="1" y="0"/>
                        <a:pt x="0" y="0"/>
                      </a:cubicBezTo>
                      <a:cubicBezTo>
                        <a:pt x="1" y="1"/>
                        <a:pt x="1" y="1"/>
                        <a:pt x="1" y="1"/>
                      </a:cubicBez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6D6E7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91440" tIns="45720" rIns="91440" bIns="45720"/>
                <a:lstStyle/>
                <a:p>
                  <a:endParaRPr lang="zh-CN" altLang="en-US" sz="2400"/>
                </a:p>
              </p:txBody>
            </p:sp>
            <p:sp>
              <p:nvSpPr>
                <p:cNvPr id="965" name="MH_Other_80"/>
                <p:cNvSpPr/>
                <p:nvPr>
                  <p:custDataLst>
                    <p:tags r:id="rId97"/>
                  </p:custDataLst>
                </p:nvPr>
              </p:nvSpPr>
              <p:spPr bwMode="auto">
                <a:xfrm>
                  <a:off x="4479628" y="3388825"/>
                  <a:ext cx="164478" cy="21138"/>
                </a:xfrm>
                <a:custGeom>
                  <a:avLst/>
                  <a:gdLst>
                    <a:gd name="T0" fmla="*/ 2147483646 w 204"/>
                    <a:gd name="T1" fmla="*/ 2147483646 h 28"/>
                    <a:gd name="T2" fmla="*/ 2147483646 w 204"/>
                    <a:gd name="T3" fmla="*/ 2147483646 h 28"/>
                    <a:gd name="T4" fmla="*/ 2147483646 w 204"/>
                    <a:gd name="T5" fmla="*/ 2147483646 h 28"/>
                    <a:gd name="T6" fmla="*/ 2147483646 w 204"/>
                    <a:gd name="T7" fmla="*/ 2147483646 h 28"/>
                    <a:gd name="T8" fmla="*/ 2147483646 w 204"/>
                    <a:gd name="T9" fmla="*/ 2147483646 h 28"/>
                    <a:gd name="T10" fmla="*/ 2147483646 w 204"/>
                    <a:gd name="T11" fmla="*/ 2147483646 h 28"/>
                    <a:gd name="T12" fmla="*/ 2147483646 w 204"/>
                    <a:gd name="T13" fmla="*/ 2147483646 h 28"/>
                    <a:gd name="T14" fmla="*/ 2147483646 w 204"/>
                    <a:gd name="T15" fmla="*/ 2147483646 h 28"/>
                    <a:gd name="T16" fmla="*/ 2147483646 w 204"/>
                    <a:gd name="T17" fmla="*/ 2147483646 h 28"/>
                    <a:gd name="T18" fmla="*/ 2147483646 w 204"/>
                    <a:gd name="T19" fmla="*/ 2147483646 h 28"/>
                    <a:gd name="T20" fmla="*/ 2147483646 w 204"/>
                    <a:gd name="T21" fmla="*/ 2147483646 h 28"/>
                    <a:gd name="T22" fmla="*/ 2147483646 w 204"/>
                    <a:gd name="T23" fmla="*/ 2147483646 h 28"/>
                    <a:gd name="T24" fmla="*/ 2147483646 w 204"/>
                    <a:gd name="T25" fmla="*/ 1055945469 h 28"/>
                    <a:gd name="T26" fmla="*/ 2147483646 w 204"/>
                    <a:gd name="T27" fmla="*/ 1583918600 h 28"/>
                    <a:gd name="T28" fmla="*/ 2147483646 w 204"/>
                    <a:gd name="T29" fmla="*/ 1055945469 h 28"/>
                    <a:gd name="T30" fmla="*/ 2147483646 w 204"/>
                    <a:gd name="T31" fmla="*/ 1055945469 h 28"/>
                    <a:gd name="T32" fmla="*/ 2147483646 w 204"/>
                    <a:gd name="T33" fmla="*/ 2147483646 h 28"/>
                    <a:gd name="T34" fmla="*/ 0 w 204"/>
                    <a:gd name="T35" fmla="*/ 2147483646 h 28"/>
                    <a:gd name="T36" fmla="*/ 1186653355 w 204"/>
                    <a:gd name="T37" fmla="*/ 2147483646 h 28"/>
                    <a:gd name="T38" fmla="*/ 1779980453 w 204"/>
                    <a:gd name="T39" fmla="*/ 2147483646 h 28"/>
                    <a:gd name="T40" fmla="*/ 2147483646 w 204"/>
                    <a:gd name="T41" fmla="*/ 2147483646 h 28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</a:gdLst>
                  <a:ahLst/>
                  <a:cxnLst>
                    <a:cxn ang="T42">
                      <a:pos x="T0" y="T1"/>
                    </a:cxn>
                    <a:cxn ang="T43">
                      <a:pos x="T2" y="T3"/>
                    </a:cxn>
                    <a:cxn ang="T44">
                      <a:pos x="T4" y="T5"/>
                    </a:cxn>
                    <a:cxn ang="T45">
                      <a:pos x="T6" y="T7"/>
                    </a:cxn>
                    <a:cxn ang="T46">
                      <a:pos x="T8" y="T9"/>
                    </a:cxn>
                    <a:cxn ang="T47">
                      <a:pos x="T10" y="T11"/>
                    </a:cxn>
                    <a:cxn ang="T48">
                      <a:pos x="T12" y="T13"/>
                    </a:cxn>
                    <a:cxn ang="T49">
                      <a:pos x="T14" y="T15"/>
                    </a:cxn>
                    <a:cxn ang="T50">
                      <a:pos x="T16" y="T17"/>
                    </a:cxn>
                    <a:cxn ang="T51">
                      <a:pos x="T18" y="T19"/>
                    </a:cxn>
                    <a:cxn ang="T52">
                      <a:pos x="T20" y="T21"/>
                    </a:cxn>
                    <a:cxn ang="T53">
                      <a:pos x="T22" y="T23"/>
                    </a:cxn>
                    <a:cxn ang="T54">
                      <a:pos x="T24" y="T25"/>
                    </a:cxn>
                    <a:cxn ang="T55">
                      <a:pos x="T26" y="T27"/>
                    </a:cxn>
                    <a:cxn ang="T56">
                      <a:pos x="T28" y="T29"/>
                    </a:cxn>
                    <a:cxn ang="T57">
                      <a:pos x="T30" y="T31"/>
                    </a:cxn>
                    <a:cxn ang="T58">
                      <a:pos x="T32" y="T33"/>
                    </a:cxn>
                    <a:cxn ang="T59">
                      <a:pos x="T34" y="T35"/>
                    </a:cxn>
                    <a:cxn ang="T60">
                      <a:pos x="T36" y="T37"/>
                    </a:cxn>
                    <a:cxn ang="T61">
                      <a:pos x="T38" y="T39"/>
                    </a:cxn>
                    <a:cxn ang="T62">
                      <a:pos x="T40" y="T41"/>
                    </a:cxn>
                  </a:cxnLst>
                  <a:rect l="0" t="0" r="r" b="b"/>
                  <a:pathLst>
                    <a:path w="204" h="28">
                      <a:moveTo>
                        <a:pt x="76" y="7"/>
                      </a:moveTo>
                      <a:cubicBezTo>
                        <a:pt x="106" y="15"/>
                        <a:pt x="119" y="18"/>
                        <a:pt x="119" y="18"/>
                      </a:cubicBezTo>
                      <a:cubicBezTo>
                        <a:pt x="119" y="18"/>
                        <a:pt x="132" y="22"/>
                        <a:pt x="164" y="26"/>
                      </a:cubicBezTo>
                      <a:cubicBezTo>
                        <a:pt x="173" y="28"/>
                        <a:pt x="182" y="28"/>
                        <a:pt x="191" y="27"/>
                      </a:cubicBezTo>
                      <a:cubicBezTo>
                        <a:pt x="191" y="27"/>
                        <a:pt x="191" y="26"/>
                        <a:pt x="192" y="26"/>
                      </a:cubicBezTo>
                      <a:cubicBezTo>
                        <a:pt x="192" y="27"/>
                        <a:pt x="192" y="27"/>
                        <a:pt x="192" y="27"/>
                      </a:cubicBezTo>
                      <a:cubicBezTo>
                        <a:pt x="196" y="26"/>
                        <a:pt x="200" y="25"/>
                        <a:pt x="204" y="24"/>
                      </a:cubicBezTo>
                      <a:cubicBezTo>
                        <a:pt x="204" y="24"/>
                        <a:pt x="204" y="24"/>
                        <a:pt x="204" y="24"/>
                      </a:cubicBezTo>
                      <a:cubicBezTo>
                        <a:pt x="203" y="23"/>
                        <a:pt x="203" y="23"/>
                        <a:pt x="203" y="23"/>
                      </a:cubicBezTo>
                      <a:cubicBezTo>
                        <a:pt x="191" y="26"/>
                        <a:pt x="178" y="27"/>
                        <a:pt x="164" y="25"/>
                      </a:cubicBezTo>
                      <a:cubicBezTo>
                        <a:pt x="132" y="21"/>
                        <a:pt x="120" y="17"/>
                        <a:pt x="119" y="17"/>
                      </a:cubicBezTo>
                      <a:cubicBezTo>
                        <a:pt x="119" y="17"/>
                        <a:pt x="106" y="14"/>
                        <a:pt x="76" y="6"/>
                      </a:cubicBezTo>
                      <a:cubicBezTo>
                        <a:pt x="67" y="4"/>
                        <a:pt x="58" y="2"/>
                        <a:pt x="50" y="2"/>
                      </a:cubicBezTo>
                      <a:cubicBezTo>
                        <a:pt x="49" y="2"/>
                        <a:pt x="49" y="3"/>
                        <a:pt x="48" y="3"/>
                      </a:cubicBezTo>
                      <a:cubicBezTo>
                        <a:pt x="48" y="2"/>
                        <a:pt x="48" y="2"/>
                        <a:pt x="48" y="2"/>
                      </a:cubicBezTo>
                      <a:cubicBezTo>
                        <a:pt x="48" y="2"/>
                        <a:pt x="48" y="2"/>
                        <a:pt x="48" y="2"/>
                      </a:cubicBezTo>
                      <a:cubicBezTo>
                        <a:pt x="40" y="2"/>
                        <a:pt x="32" y="3"/>
                        <a:pt x="24" y="5"/>
                      </a:cubicBezTo>
                      <a:cubicBezTo>
                        <a:pt x="16" y="7"/>
                        <a:pt x="8" y="11"/>
                        <a:pt x="0" y="15"/>
                      </a:cubicBezTo>
                      <a:cubicBezTo>
                        <a:pt x="2" y="15"/>
                        <a:pt x="2" y="15"/>
                        <a:pt x="2" y="15"/>
                      </a:cubicBezTo>
                      <a:cubicBezTo>
                        <a:pt x="2" y="15"/>
                        <a:pt x="3" y="15"/>
                        <a:pt x="3" y="15"/>
                      </a:cubicBezTo>
                      <a:cubicBezTo>
                        <a:pt x="26" y="2"/>
                        <a:pt x="48" y="0"/>
                        <a:pt x="76" y="7"/>
                      </a:cubicBezTo>
                      <a:close/>
                    </a:path>
                  </a:pathLst>
                </a:custGeom>
                <a:solidFill>
                  <a:srgbClr val="6D6E7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91440" tIns="45720" rIns="91440" bIns="45720"/>
                <a:lstStyle/>
                <a:p>
                  <a:endParaRPr lang="zh-CN" altLang="en-US" sz="2400"/>
                </a:p>
              </p:txBody>
            </p:sp>
            <p:sp>
              <p:nvSpPr>
                <p:cNvPr id="966" name="MH_Other_81"/>
                <p:cNvSpPr/>
                <p:nvPr>
                  <p:custDataLst>
                    <p:tags r:id="rId98"/>
                  </p:custDataLst>
                </p:nvPr>
              </p:nvSpPr>
              <p:spPr bwMode="auto">
                <a:xfrm>
                  <a:off x="4517701" y="3390336"/>
                  <a:ext cx="1523" cy="0"/>
                </a:xfrm>
                <a:custGeom>
                  <a:avLst/>
                  <a:gdLst>
                    <a:gd name="T0" fmla="*/ 0 w 2"/>
                    <a:gd name="T1" fmla="*/ 1067 h 1"/>
                    <a:gd name="T2" fmla="*/ 1120915208 w 2"/>
                    <a:gd name="T3" fmla="*/ 0 h 1"/>
                    <a:gd name="T4" fmla="*/ 0 w 2"/>
                    <a:gd name="T5" fmla="*/ 0 h 1"/>
                    <a:gd name="T6" fmla="*/ 0 w 2"/>
                    <a:gd name="T7" fmla="*/ 0 h 1"/>
                    <a:gd name="T8" fmla="*/ 0 w 2"/>
                    <a:gd name="T9" fmla="*/ 1067 h 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2" h="1">
                      <a:moveTo>
                        <a:pt x="0" y="1"/>
                      </a:moveTo>
                      <a:cubicBezTo>
                        <a:pt x="1" y="1"/>
                        <a:pt x="1" y="0"/>
                        <a:pt x="2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6D6E7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91440" tIns="45720" rIns="91440" bIns="45720"/>
                <a:lstStyle/>
                <a:p>
                  <a:endParaRPr lang="zh-CN" altLang="en-US" sz="2400"/>
                </a:p>
              </p:txBody>
            </p:sp>
            <p:sp>
              <p:nvSpPr>
                <p:cNvPr id="967" name="MH_Other_82"/>
                <p:cNvSpPr/>
                <p:nvPr>
                  <p:custDataLst>
                    <p:tags r:id="rId99"/>
                  </p:custDataLst>
                </p:nvPr>
              </p:nvSpPr>
              <p:spPr bwMode="auto">
                <a:xfrm>
                  <a:off x="4440032" y="3397885"/>
                  <a:ext cx="193413" cy="33217"/>
                </a:xfrm>
                <a:custGeom>
                  <a:avLst/>
                  <a:gdLst>
                    <a:gd name="T0" fmla="*/ 0 w 240"/>
                    <a:gd name="T1" fmla="*/ 2147483646 h 40"/>
                    <a:gd name="T2" fmla="*/ 593480204 w 240"/>
                    <a:gd name="T3" fmla="*/ 2147483646 h 40"/>
                    <a:gd name="T4" fmla="*/ 2147483646 w 240"/>
                    <a:gd name="T5" fmla="*/ 2147483646 h 40"/>
                    <a:gd name="T6" fmla="*/ 2147483646 w 240"/>
                    <a:gd name="T7" fmla="*/ 2147483646 h 40"/>
                    <a:gd name="T8" fmla="*/ 2147483646 w 240"/>
                    <a:gd name="T9" fmla="*/ 2147483646 h 40"/>
                    <a:gd name="T10" fmla="*/ 2147483646 w 240"/>
                    <a:gd name="T11" fmla="*/ 2147483646 h 40"/>
                    <a:gd name="T12" fmla="*/ 2147483646 w 240"/>
                    <a:gd name="T13" fmla="*/ 2147483646 h 40"/>
                    <a:gd name="T14" fmla="*/ 2147483646 w 240"/>
                    <a:gd name="T15" fmla="*/ 2147483646 h 40"/>
                    <a:gd name="T16" fmla="*/ 2147483646 w 240"/>
                    <a:gd name="T17" fmla="*/ 2147483646 h 40"/>
                    <a:gd name="T18" fmla="*/ 2147483646 w 240"/>
                    <a:gd name="T19" fmla="*/ 2147483646 h 40"/>
                    <a:gd name="T20" fmla="*/ 2147483646 w 240"/>
                    <a:gd name="T21" fmla="*/ 2147483646 h 40"/>
                    <a:gd name="T22" fmla="*/ 2147483646 w 240"/>
                    <a:gd name="T23" fmla="*/ 1287604423 h 40"/>
                    <a:gd name="T24" fmla="*/ 2147483646 w 240"/>
                    <a:gd name="T25" fmla="*/ 1931025951 h 40"/>
                    <a:gd name="T26" fmla="*/ 2147483646 w 240"/>
                    <a:gd name="T27" fmla="*/ 1287604423 h 40"/>
                    <a:gd name="T28" fmla="*/ 2147483646 w 240"/>
                    <a:gd name="T29" fmla="*/ 2147483646 h 40"/>
                    <a:gd name="T30" fmla="*/ 0 w 240"/>
                    <a:gd name="T31" fmla="*/ 2147483646 h 40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</a:gdLst>
                  <a:ahLst/>
                  <a:cxnLst>
                    <a:cxn ang="T32">
                      <a:pos x="T0" y="T1"/>
                    </a:cxn>
                    <a:cxn ang="T33">
                      <a:pos x="T2" y="T3"/>
                    </a:cxn>
                    <a:cxn ang="T34">
                      <a:pos x="T4" y="T5"/>
                    </a:cxn>
                    <a:cxn ang="T35">
                      <a:pos x="T6" y="T7"/>
                    </a:cxn>
                    <a:cxn ang="T36">
                      <a:pos x="T8" y="T9"/>
                    </a:cxn>
                    <a:cxn ang="T37">
                      <a:pos x="T10" y="T11"/>
                    </a:cxn>
                    <a:cxn ang="T38">
                      <a:pos x="T12" y="T13"/>
                    </a:cxn>
                    <a:cxn ang="T39">
                      <a:pos x="T14" y="T15"/>
                    </a:cxn>
                    <a:cxn ang="T40">
                      <a:pos x="T16" y="T17"/>
                    </a:cxn>
                    <a:cxn ang="T41">
                      <a:pos x="T18" y="T19"/>
                    </a:cxn>
                    <a:cxn ang="T42">
                      <a:pos x="T20" y="T21"/>
                    </a:cxn>
                    <a:cxn ang="T43">
                      <a:pos x="T22" y="T23"/>
                    </a:cxn>
                    <a:cxn ang="T44">
                      <a:pos x="T24" y="T25"/>
                    </a:cxn>
                    <a:cxn ang="T45">
                      <a:pos x="T26" y="T27"/>
                    </a:cxn>
                    <a:cxn ang="T46">
                      <a:pos x="T28" y="T29"/>
                    </a:cxn>
                    <a:cxn ang="T47">
                      <a:pos x="T30" y="T31"/>
                    </a:cxn>
                  </a:cxnLst>
                  <a:rect l="0" t="0" r="r" b="b"/>
                  <a:pathLst>
                    <a:path w="240" h="40">
                      <a:moveTo>
                        <a:pt x="0" y="12"/>
                      </a:moveTo>
                      <a:cubicBezTo>
                        <a:pt x="1" y="13"/>
                        <a:pt x="1" y="13"/>
                        <a:pt x="1" y="13"/>
                      </a:cubicBezTo>
                      <a:cubicBezTo>
                        <a:pt x="25" y="1"/>
                        <a:pt x="48" y="0"/>
                        <a:pt x="76" y="9"/>
                      </a:cubicBezTo>
                      <a:cubicBezTo>
                        <a:pt x="105" y="19"/>
                        <a:pt x="118" y="22"/>
                        <a:pt x="118" y="23"/>
                      </a:cubicBezTo>
                      <a:cubicBezTo>
                        <a:pt x="118" y="23"/>
                        <a:pt x="130" y="27"/>
                        <a:pt x="162" y="34"/>
                      </a:cubicBezTo>
                      <a:cubicBezTo>
                        <a:pt x="192" y="40"/>
                        <a:pt x="218" y="33"/>
                        <a:pt x="240" y="14"/>
                      </a:cubicBezTo>
                      <a:cubicBezTo>
                        <a:pt x="240" y="14"/>
                        <a:pt x="240" y="14"/>
                        <a:pt x="240" y="14"/>
                      </a:cubicBezTo>
                      <a:cubicBezTo>
                        <a:pt x="239" y="14"/>
                        <a:pt x="239" y="14"/>
                        <a:pt x="239" y="14"/>
                      </a:cubicBezTo>
                      <a:cubicBezTo>
                        <a:pt x="217" y="32"/>
                        <a:pt x="191" y="39"/>
                        <a:pt x="162" y="33"/>
                      </a:cubicBezTo>
                      <a:cubicBezTo>
                        <a:pt x="131" y="26"/>
                        <a:pt x="118" y="21"/>
                        <a:pt x="118" y="21"/>
                      </a:cubicBezTo>
                      <a:cubicBezTo>
                        <a:pt x="118" y="21"/>
                        <a:pt x="105" y="18"/>
                        <a:pt x="76" y="8"/>
                      </a:cubicBezTo>
                      <a:cubicBezTo>
                        <a:pt x="67" y="5"/>
                        <a:pt x="59" y="3"/>
                        <a:pt x="51" y="2"/>
                      </a:cubicBezTo>
                      <a:cubicBezTo>
                        <a:pt x="50" y="3"/>
                        <a:pt x="50" y="3"/>
                        <a:pt x="50" y="3"/>
                      </a:cubicBezTo>
                      <a:cubicBezTo>
                        <a:pt x="50" y="2"/>
                        <a:pt x="50" y="2"/>
                        <a:pt x="50" y="2"/>
                      </a:cubicBezTo>
                      <a:cubicBezTo>
                        <a:pt x="41" y="1"/>
                        <a:pt x="32" y="2"/>
                        <a:pt x="24" y="4"/>
                      </a:cubicBezTo>
                      <a:cubicBezTo>
                        <a:pt x="16" y="5"/>
                        <a:pt x="8" y="8"/>
                        <a:pt x="0" y="12"/>
                      </a:cubicBezTo>
                      <a:close/>
                    </a:path>
                  </a:pathLst>
                </a:custGeom>
                <a:solidFill>
                  <a:srgbClr val="6D6E7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91440" tIns="45720" rIns="91440" bIns="45720"/>
                <a:lstStyle/>
                <a:p>
                  <a:endParaRPr lang="zh-CN" altLang="en-US" sz="2400"/>
                </a:p>
              </p:txBody>
            </p:sp>
            <p:sp>
              <p:nvSpPr>
                <p:cNvPr id="968" name="MH_Other_83"/>
                <p:cNvSpPr/>
                <p:nvPr>
                  <p:custDataLst>
                    <p:tags r:id="rId100"/>
                  </p:custDataLst>
                </p:nvPr>
              </p:nvSpPr>
              <p:spPr bwMode="auto">
                <a:xfrm>
                  <a:off x="4633444" y="3408455"/>
                  <a:ext cx="0" cy="1509"/>
                </a:xfrm>
                <a:custGeom>
                  <a:avLst/>
                  <a:gdLst>
                    <a:gd name="T0" fmla="*/ 0 w 1"/>
                    <a:gd name="T1" fmla="*/ 1790702559 h 1"/>
                    <a:gd name="T2" fmla="*/ 1067 w 1"/>
                    <a:gd name="T3" fmla="*/ 1790702559 h 1"/>
                    <a:gd name="T4" fmla="*/ 1067 w 1"/>
                    <a:gd name="T5" fmla="*/ 0 h 1"/>
                    <a:gd name="T6" fmla="*/ 0 w 1"/>
                    <a:gd name="T7" fmla="*/ 1790702559 h 1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1" h="1">
                      <a:moveTo>
                        <a:pt x="0" y="1"/>
                      </a:move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0" y="0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6D6E7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91440" tIns="45720" rIns="91440" bIns="45720"/>
                <a:lstStyle/>
                <a:p>
                  <a:endParaRPr lang="zh-CN" altLang="en-US" sz="2400"/>
                </a:p>
              </p:txBody>
            </p:sp>
            <p:sp>
              <p:nvSpPr>
                <p:cNvPr id="969" name="MH_Other_84"/>
                <p:cNvSpPr/>
                <p:nvPr>
                  <p:custDataLst>
                    <p:tags r:id="rId101"/>
                  </p:custDataLst>
                </p:nvPr>
              </p:nvSpPr>
              <p:spPr bwMode="auto">
                <a:xfrm>
                  <a:off x="4481151" y="3400904"/>
                  <a:ext cx="0" cy="0"/>
                </a:xfrm>
                <a:custGeom>
                  <a:avLst/>
                  <a:gdLst>
                    <a:gd name="T0" fmla="*/ 1067 w 1"/>
                    <a:gd name="T1" fmla="*/ 0 h 1"/>
                    <a:gd name="T2" fmla="*/ 0 w 1"/>
                    <a:gd name="T3" fmla="*/ 0 h 1"/>
                    <a:gd name="T4" fmla="*/ 0 w 1"/>
                    <a:gd name="T5" fmla="*/ 711 h 1"/>
                    <a:gd name="T6" fmla="*/ 1067 w 1"/>
                    <a:gd name="T7" fmla="*/ 0 h 1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1" h="1">
                      <a:moveTo>
                        <a:pt x="1" y="0"/>
                      </a:moveTo>
                      <a:cubicBezTo>
                        <a:pt x="1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6D6E7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91440" tIns="45720" rIns="91440" bIns="45720"/>
                <a:lstStyle/>
                <a:p>
                  <a:endParaRPr lang="zh-CN" altLang="en-US" sz="2400"/>
                </a:p>
              </p:txBody>
            </p:sp>
            <p:sp>
              <p:nvSpPr>
                <p:cNvPr id="970" name="MH_Other_85"/>
                <p:cNvSpPr/>
                <p:nvPr>
                  <p:custDataLst>
                    <p:tags r:id="rId102"/>
                  </p:custDataLst>
                </p:nvPr>
              </p:nvSpPr>
              <p:spPr bwMode="auto">
                <a:xfrm>
                  <a:off x="4133921" y="3391845"/>
                  <a:ext cx="260423" cy="90593"/>
                </a:xfrm>
                <a:custGeom>
                  <a:avLst/>
                  <a:gdLst>
                    <a:gd name="T0" fmla="*/ 2147483646 w 322"/>
                    <a:gd name="T1" fmla="*/ 2147483646 h 114"/>
                    <a:gd name="T2" fmla="*/ 2147483646 w 322"/>
                    <a:gd name="T3" fmla="*/ 2147483646 h 114"/>
                    <a:gd name="T4" fmla="*/ 2147483646 w 322"/>
                    <a:gd name="T5" fmla="*/ 2147483646 h 114"/>
                    <a:gd name="T6" fmla="*/ 2147483646 w 322"/>
                    <a:gd name="T7" fmla="*/ 2147483646 h 114"/>
                    <a:gd name="T8" fmla="*/ 2147483646 w 322"/>
                    <a:gd name="T9" fmla="*/ 2147483646 h 114"/>
                    <a:gd name="T10" fmla="*/ 2147483646 w 322"/>
                    <a:gd name="T11" fmla="*/ 2147483646 h 114"/>
                    <a:gd name="T12" fmla="*/ 2147483646 w 322"/>
                    <a:gd name="T13" fmla="*/ 2147483646 h 114"/>
                    <a:gd name="T14" fmla="*/ 2147483646 w 322"/>
                    <a:gd name="T15" fmla="*/ 2147483646 h 114"/>
                    <a:gd name="T16" fmla="*/ 2147483646 w 322"/>
                    <a:gd name="T17" fmla="*/ 2147483646 h 114"/>
                    <a:gd name="T18" fmla="*/ 2147483646 w 322"/>
                    <a:gd name="T19" fmla="*/ 2147483646 h 114"/>
                    <a:gd name="T20" fmla="*/ 2147483646 w 322"/>
                    <a:gd name="T21" fmla="*/ 2147483646 h 114"/>
                    <a:gd name="T22" fmla="*/ 2147483646 w 322"/>
                    <a:gd name="T23" fmla="*/ 2147483646 h 114"/>
                    <a:gd name="T24" fmla="*/ 2147483646 w 322"/>
                    <a:gd name="T25" fmla="*/ 2147483646 h 114"/>
                    <a:gd name="T26" fmla="*/ 2147483646 w 322"/>
                    <a:gd name="T27" fmla="*/ 2147483646 h 114"/>
                    <a:gd name="T28" fmla="*/ 2147483646 w 322"/>
                    <a:gd name="T29" fmla="*/ 2147483646 h 114"/>
                    <a:gd name="T30" fmla="*/ 2147483646 w 322"/>
                    <a:gd name="T31" fmla="*/ 2147483646 h 114"/>
                    <a:gd name="T32" fmla="*/ 2147483646 w 322"/>
                    <a:gd name="T33" fmla="*/ 2147483646 h 114"/>
                    <a:gd name="T34" fmla="*/ 2147483646 w 322"/>
                    <a:gd name="T35" fmla="*/ 2147483646 h 114"/>
                    <a:gd name="T36" fmla="*/ 2147483646 w 322"/>
                    <a:gd name="T37" fmla="*/ 2147483646 h 114"/>
                    <a:gd name="T38" fmla="*/ 2147483646 w 322"/>
                    <a:gd name="T39" fmla="*/ 2147483646 h 114"/>
                    <a:gd name="T40" fmla="*/ 2147483646 w 322"/>
                    <a:gd name="T41" fmla="*/ 2147483646 h 114"/>
                    <a:gd name="T42" fmla="*/ 2147483646 w 322"/>
                    <a:gd name="T43" fmla="*/ 2147483646 h 114"/>
                    <a:gd name="T44" fmla="*/ 2147483646 w 322"/>
                    <a:gd name="T45" fmla="*/ 2147483646 h 114"/>
                    <a:gd name="T46" fmla="*/ 2147483646 w 322"/>
                    <a:gd name="T47" fmla="*/ 2147483646 h 114"/>
                    <a:gd name="T48" fmla="*/ 2147483646 w 322"/>
                    <a:gd name="T49" fmla="*/ 2147483646 h 114"/>
                    <a:gd name="T50" fmla="*/ 2147483646 w 322"/>
                    <a:gd name="T51" fmla="*/ 2147483646 h 114"/>
                    <a:gd name="T52" fmla="*/ 2147483646 w 322"/>
                    <a:gd name="T53" fmla="*/ 2147483646 h 114"/>
                    <a:gd name="T54" fmla="*/ 2147483646 w 322"/>
                    <a:gd name="T55" fmla="*/ 2147483646 h 114"/>
                    <a:gd name="T56" fmla="*/ 2147483646 w 322"/>
                    <a:gd name="T57" fmla="*/ 2147483646 h 114"/>
                    <a:gd name="T58" fmla="*/ 2147483646 w 322"/>
                    <a:gd name="T59" fmla="*/ 2147483646 h 114"/>
                    <a:gd name="T60" fmla="*/ 2147483646 w 322"/>
                    <a:gd name="T61" fmla="*/ 2147483646 h 114"/>
                    <a:gd name="T62" fmla="*/ 2147483646 w 322"/>
                    <a:gd name="T63" fmla="*/ 0 h 114"/>
                    <a:gd name="T64" fmla="*/ 2147483646 w 322"/>
                    <a:gd name="T65" fmla="*/ 587803625 h 114"/>
                    <a:gd name="T66" fmla="*/ 2147483646 w 322"/>
                    <a:gd name="T67" fmla="*/ 2147483646 h 114"/>
                    <a:gd name="T68" fmla="*/ 2147483646 w 322"/>
                    <a:gd name="T69" fmla="*/ 2147483646 h 114"/>
                    <a:gd name="T70" fmla="*/ 2147483646 w 322"/>
                    <a:gd name="T71" fmla="*/ 2147483646 h 114"/>
                    <a:gd name="T72" fmla="*/ 2147483646 w 322"/>
                    <a:gd name="T73" fmla="*/ 2147483646 h 114"/>
                    <a:gd name="T74" fmla="*/ 597730333 w 322"/>
                    <a:gd name="T75" fmla="*/ 2147483646 h 114"/>
                    <a:gd name="T76" fmla="*/ 0 w 322"/>
                    <a:gd name="T77" fmla="*/ 2147483646 h 114"/>
                    <a:gd name="T78" fmla="*/ 0 w 322"/>
                    <a:gd name="T79" fmla="*/ 2147483646 h 114"/>
                    <a:gd name="T80" fmla="*/ 2147483646 w 322"/>
                    <a:gd name="T81" fmla="*/ 2147483646 h 114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</a:gdLst>
                  <a:ahLst/>
                  <a:cxnLst>
                    <a:cxn ang="T82">
                      <a:pos x="T0" y="T1"/>
                    </a:cxn>
                    <a:cxn ang="T83">
                      <a:pos x="T2" y="T3"/>
                    </a:cxn>
                    <a:cxn ang="T84">
                      <a:pos x="T4" y="T5"/>
                    </a:cxn>
                    <a:cxn ang="T85">
                      <a:pos x="T6" y="T7"/>
                    </a:cxn>
                    <a:cxn ang="T86">
                      <a:pos x="T8" y="T9"/>
                    </a:cxn>
                    <a:cxn ang="T87">
                      <a:pos x="T10" y="T11"/>
                    </a:cxn>
                    <a:cxn ang="T88">
                      <a:pos x="T12" y="T13"/>
                    </a:cxn>
                    <a:cxn ang="T89">
                      <a:pos x="T14" y="T15"/>
                    </a:cxn>
                    <a:cxn ang="T90">
                      <a:pos x="T16" y="T17"/>
                    </a:cxn>
                    <a:cxn ang="T91">
                      <a:pos x="T18" y="T19"/>
                    </a:cxn>
                    <a:cxn ang="T92">
                      <a:pos x="T20" y="T21"/>
                    </a:cxn>
                    <a:cxn ang="T93">
                      <a:pos x="T22" y="T23"/>
                    </a:cxn>
                    <a:cxn ang="T94">
                      <a:pos x="T24" y="T25"/>
                    </a:cxn>
                    <a:cxn ang="T95">
                      <a:pos x="T26" y="T27"/>
                    </a:cxn>
                    <a:cxn ang="T96">
                      <a:pos x="T28" y="T29"/>
                    </a:cxn>
                    <a:cxn ang="T97">
                      <a:pos x="T30" y="T31"/>
                    </a:cxn>
                    <a:cxn ang="T98">
                      <a:pos x="T32" y="T33"/>
                    </a:cxn>
                    <a:cxn ang="T99">
                      <a:pos x="T34" y="T35"/>
                    </a:cxn>
                    <a:cxn ang="T100">
                      <a:pos x="T36" y="T37"/>
                    </a:cxn>
                    <a:cxn ang="T101">
                      <a:pos x="T38" y="T39"/>
                    </a:cxn>
                    <a:cxn ang="T102">
                      <a:pos x="T40" y="T41"/>
                    </a:cxn>
                    <a:cxn ang="T103">
                      <a:pos x="T42" y="T43"/>
                    </a:cxn>
                    <a:cxn ang="T104">
                      <a:pos x="T44" y="T45"/>
                    </a:cxn>
                    <a:cxn ang="T105">
                      <a:pos x="T46" y="T47"/>
                    </a:cxn>
                    <a:cxn ang="T106">
                      <a:pos x="T48" y="T49"/>
                    </a:cxn>
                    <a:cxn ang="T107">
                      <a:pos x="T50" y="T51"/>
                    </a:cxn>
                    <a:cxn ang="T108">
                      <a:pos x="T52" y="T53"/>
                    </a:cxn>
                    <a:cxn ang="T109">
                      <a:pos x="T54" y="T55"/>
                    </a:cxn>
                    <a:cxn ang="T110">
                      <a:pos x="T56" y="T57"/>
                    </a:cxn>
                    <a:cxn ang="T111">
                      <a:pos x="T58" y="T59"/>
                    </a:cxn>
                    <a:cxn ang="T112">
                      <a:pos x="T60" y="T61"/>
                    </a:cxn>
                    <a:cxn ang="T113">
                      <a:pos x="T62" y="T63"/>
                    </a:cxn>
                    <a:cxn ang="T114">
                      <a:pos x="T64" y="T65"/>
                    </a:cxn>
                    <a:cxn ang="T115">
                      <a:pos x="T66" y="T67"/>
                    </a:cxn>
                    <a:cxn ang="T116">
                      <a:pos x="T68" y="T69"/>
                    </a:cxn>
                    <a:cxn ang="T117">
                      <a:pos x="T70" y="T71"/>
                    </a:cxn>
                    <a:cxn ang="T118">
                      <a:pos x="T72" y="T73"/>
                    </a:cxn>
                    <a:cxn ang="T119">
                      <a:pos x="T74" y="T75"/>
                    </a:cxn>
                    <a:cxn ang="T120">
                      <a:pos x="T76" y="T77"/>
                    </a:cxn>
                    <a:cxn ang="T121">
                      <a:pos x="T78" y="T79"/>
                    </a:cxn>
                    <a:cxn ang="T122">
                      <a:pos x="T80" y="T81"/>
                    </a:cxn>
                  </a:cxnLst>
                  <a:rect l="0" t="0" r="r" b="b"/>
                  <a:pathLst>
                    <a:path w="322" h="114">
                      <a:moveTo>
                        <a:pt x="43" y="87"/>
                      </a:moveTo>
                      <a:cubicBezTo>
                        <a:pt x="58" y="96"/>
                        <a:pt x="75" y="99"/>
                        <a:pt x="94" y="97"/>
                      </a:cubicBezTo>
                      <a:cubicBezTo>
                        <a:pt x="94" y="97"/>
                        <a:pt x="94" y="97"/>
                        <a:pt x="94" y="97"/>
                      </a:cubicBezTo>
                      <a:cubicBezTo>
                        <a:pt x="111" y="105"/>
                        <a:pt x="130" y="108"/>
                        <a:pt x="149" y="105"/>
                      </a:cubicBezTo>
                      <a:cubicBezTo>
                        <a:pt x="166" y="112"/>
                        <a:pt x="184" y="113"/>
                        <a:pt x="203" y="109"/>
                      </a:cubicBezTo>
                      <a:cubicBezTo>
                        <a:pt x="219" y="114"/>
                        <a:pt x="238" y="114"/>
                        <a:pt x="256" y="109"/>
                      </a:cubicBezTo>
                      <a:cubicBezTo>
                        <a:pt x="273" y="114"/>
                        <a:pt x="292" y="113"/>
                        <a:pt x="310" y="107"/>
                      </a:cubicBezTo>
                      <a:cubicBezTo>
                        <a:pt x="309" y="106"/>
                        <a:pt x="309" y="106"/>
                        <a:pt x="309" y="106"/>
                      </a:cubicBezTo>
                      <a:cubicBezTo>
                        <a:pt x="313" y="107"/>
                        <a:pt x="317" y="108"/>
                        <a:pt x="322" y="108"/>
                      </a:cubicBezTo>
                      <a:cubicBezTo>
                        <a:pt x="321" y="108"/>
                        <a:pt x="321" y="108"/>
                        <a:pt x="321" y="108"/>
                      </a:cubicBezTo>
                      <a:cubicBezTo>
                        <a:pt x="321" y="107"/>
                        <a:pt x="321" y="107"/>
                        <a:pt x="321" y="107"/>
                      </a:cubicBezTo>
                      <a:cubicBezTo>
                        <a:pt x="319" y="84"/>
                        <a:pt x="319" y="84"/>
                        <a:pt x="319" y="84"/>
                      </a:cubicBezTo>
                      <a:cubicBezTo>
                        <a:pt x="319" y="82"/>
                        <a:pt x="319" y="82"/>
                        <a:pt x="319" y="82"/>
                      </a:cubicBezTo>
                      <a:cubicBezTo>
                        <a:pt x="316" y="49"/>
                        <a:pt x="316" y="49"/>
                        <a:pt x="316" y="49"/>
                      </a:cubicBezTo>
                      <a:cubicBezTo>
                        <a:pt x="316" y="47"/>
                        <a:pt x="316" y="47"/>
                        <a:pt x="316" y="47"/>
                      </a:cubicBezTo>
                      <a:cubicBezTo>
                        <a:pt x="314" y="27"/>
                        <a:pt x="314" y="27"/>
                        <a:pt x="314" y="27"/>
                      </a:cubicBezTo>
                      <a:cubicBezTo>
                        <a:pt x="314" y="27"/>
                        <a:pt x="314" y="27"/>
                        <a:pt x="314" y="27"/>
                      </a:cubicBezTo>
                      <a:cubicBezTo>
                        <a:pt x="314" y="26"/>
                        <a:pt x="314" y="26"/>
                        <a:pt x="314" y="26"/>
                      </a:cubicBezTo>
                      <a:cubicBezTo>
                        <a:pt x="314" y="26"/>
                        <a:pt x="314" y="26"/>
                        <a:pt x="314" y="26"/>
                      </a:cubicBezTo>
                      <a:cubicBezTo>
                        <a:pt x="312" y="26"/>
                        <a:pt x="310" y="26"/>
                        <a:pt x="308" y="27"/>
                      </a:cubicBezTo>
                      <a:cubicBezTo>
                        <a:pt x="300" y="27"/>
                        <a:pt x="291" y="29"/>
                        <a:pt x="283" y="32"/>
                      </a:cubicBezTo>
                      <a:cubicBezTo>
                        <a:pt x="274" y="30"/>
                        <a:pt x="266" y="29"/>
                        <a:pt x="258" y="29"/>
                      </a:cubicBezTo>
                      <a:cubicBezTo>
                        <a:pt x="250" y="29"/>
                        <a:pt x="241" y="31"/>
                        <a:pt x="233" y="33"/>
                      </a:cubicBezTo>
                      <a:cubicBezTo>
                        <a:pt x="225" y="31"/>
                        <a:pt x="217" y="29"/>
                        <a:pt x="208" y="29"/>
                      </a:cubicBezTo>
                      <a:cubicBezTo>
                        <a:pt x="200" y="28"/>
                        <a:pt x="192" y="29"/>
                        <a:pt x="184" y="31"/>
                      </a:cubicBezTo>
                      <a:cubicBezTo>
                        <a:pt x="176" y="28"/>
                        <a:pt x="169" y="26"/>
                        <a:pt x="161" y="25"/>
                      </a:cubicBezTo>
                      <a:cubicBezTo>
                        <a:pt x="153" y="25"/>
                        <a:pt x="144" y="25"/>
                        <a:pt x="135" y="26"/>
                      </a:cubicBezTo>
                      <a:cubicBezTo>
                        <a:pt x="127" y="23"/>
                        <a:pt x="120" y="20"/>
                        <a:pt x="112" y="19"/>
                      </a:cubicBezTo>
                      <a:cubicBezTo>
                        <a:pt x="104" y="18"/>
                        <a:pt x="95" y="18"/>
                        <a:pt x="86" y="18"/>
                      </a:cubicBezTo>
                      <a:cubicBezTo>
                        <a:pt x="79" y="14"/>
                        <a:pt x="71" y="11"/>
                        <a:pt x="63" y="9"/>
                      </a:cubicBezTo>
                      <a:cubicBezTo>
                        <a:pt x="55" y="8"/>
                        <a:pt x="47" y="7"/>
                        <a:pt x="38" y="7"/>
                      </a:cubicBezTo>
                      <a:cubicBezTo>
                        <a:pt x="33" y="4"/>
                        <a:pt x="28" y="2"/>
                        <a:pt x="23" y="0"/>
                      </a:cubicBezTo>
                      <a:cubicBezTo>
                        <a:pt x="22" y="1"/>
                        <a:pt x="22" y="1"/>
                        <a:pt x="22" y="1"/>
                      </a:cubicBezTo>
                      <a:cubicBezTo>
                        <a:pt x="17" y="20"/>
                        <a:pt x="17" y="20"/>
                        <a:pt x="17" y="20"/>
                      </a:cubicBezTo>
                      <a:cubicBezTo>
                        <a:pt x="17" y="21"/>
                        <a:pt x="17" y="21"/>
                        <a:pt x="17" y="21"/>
                      </a:cubicBezTo>
                      <a:cubicBezTo>
                        <a:pt x="7" y="54"/>
                        <a:pt x="7" y="54"/>
                        <a:pt x="7" y="54"/>
                      </a:cubicBezTo>
                      <a:cubicBezTo>
                        <a:pt x="7" y="55"/>
                        <a:pt x="7" y="55"/>
                        <a:pt x="7" y="55"/>
                      </a:cubicBezTo>
                      <a:cubicBezTo>
                        <a:pt x="1" y="77"/>
                        <a:pt x="1" y="77"/>
                        <a:pt x="1" y="77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79"/>
                        <a:pt x="0" y="79"/>
                        <a:pt x="0" y="79"/>
                      </a:cubicBezTo>
                      <a:cubicBezTo>
                        <a:pt x="13" y="85"/>
                        <a:pt x="27" y="88"/>
                        <a:pt x="43" y="87"/>
                      </a:cubicBezTo>
                      <a:close/>
                    </a:path>
                  </a:pathLst>
                </a:custGeom>
                <a:solidFill>
                  <a:srgbClr val="BCBEC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91440" tIns="45720" rIns="91440" bIns="45720"/>
                <a:lstStyle/>
                <a:p>
                  <a:endParaRPr lang="zh-CN" altLang="en-US" sz="2400"/>
                </a:p>
              </p:txBody>
            </p:sp>
            <p:sp>
              <p:nvSpPr>
                <p:cNvPr id="971" name="MH_Other_86"/>
                <p:cNvSpPr/>
                <p:nvPr>
                  <p:custDataLst>
                    <p:tags r:id="rId103"/>
                  </p:custDataLst>
                </p:nvPr>
              </p:nvSpPr>
              <p:spPr bwMode="auto">
                <a:xfrm>
                  <a:off x="4164379" y="3397885"/>
                  <a:ext cx="176661" cy="86063"/>
                </a:xfrm>
                <a:custGeom>
                  <a:avLst/>
                  <a:gdLst>
                    <a:gd name="T0" fmla="*/ 2147483646 w 218"/>
                    <a:gd name="T1" fmla="*/ 2147483646 h 109"/>
                    <a:gd name="T2" fmla="*/ 2147483646 w 218"/>
                    <a:gd name="T3" fmla="*/ 2147483646 h 109"/>
                    <a:gd name="T4" fmla="*/ 2147483646 w 218"/>
                    <a:gd name="T5" fmla="*/ 2147483646 h 109"/>
                    <a:gd name="T6" fmla="*/ 2147483646 w 218"/>
                    <a:gd name="T7" fmla="*/ 1155056075 h 109"/>
                    <a:gd name="T8" fmla="*/ 0 w 218"/>
                    <a:gd name="T9" fmla="*/ 0 h 109"/>
                    <a:gd name="T10" fmla="*/ 1200921554 w 218"/>
                    <a:gd name="T11" fmla="*/ 1155056075 h 109"/>
                    <a:gd name="T12" fmla="*/ 2147483646 w 218"/>
                    <a:gd name="T13" fmla="*/ 2147483646 h 109"/>
                    <a:gd name="T14" fmla="*/ 2147483646 w 218"/>
                    <a:gd name="T15" fmla="*/ 2147483646 h 109"/>
                    <a:gd name="T16" fmla="*/ 2147483646 w 218"/>
                    <a:gd name="T17" fmla="*/ 2147483646 h 109"/>
                    <a:gd name="T18" fmla="*/ 2147483646 w 218"/>
                    <a:gd name="T19" fmla="*/ 2147483646 h 109"/>
                    <a:gd name="T20" fmla="*/ 2147483646 w 218"/>
                    <a:gd name="T21" fmla="*/ 2147483646 h 109"/>
                    <a:gd name="T22" fmla="*/ 2147483646 w 218"/>
                    <a:gd name="T23" fmla="*/ 2147483646 h 109"/>
                    <a:gd name="T24" fmla="*/ 2147483646 w 218"/>
                    <a:gd name="T25" fmla="*/ 2147483646 h 109"/>
                    <a:gd name="T26" fmla="*/ 2147483646 w 218"/>
                    <a:gd name="T27" fmla="*/ 2147483646 h 109"/>
                    <a:gd name="T28" fmla="*/ 2147483646 w 218"/>
                    <a:gd name="T29" fmla="*/ 2147483646 h 109"/>
                    <a:gd name="T30" fmla="*/ 2147483646 w 218"/>
                    <a:gd name="T31" fmla="*/ 2147483646 h 109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</a:gdLst>
                  <a:ahLst/>
                  <a:cxnLst>
                    <a:cxn ang="T32">
                      <a:pos x="T0" y="T1"/>
                    </a:cxn>
                    <a:cxn ang="T33">
                      <a:pos x="T2" y="T3"/>
                    </a:cxn>
                    <a:cxn ang="T34">
                      <a:pos x="T4" y="T5"/>
                    </a:cxn>
                    <a:cxn ang="T35">
                      <a:pos x="T6" y="T7"/>
                    </a:cxn>
                    <a:cxn ang="T36">
                      <a:pos x="T8" y="T9"/>
                    </a:cxn>
                    <a:cxn ang="T37">
                      <a:pos x="T10" y="T11"/>
                    </a:cxn>
                    <a:cxn ang="T38">
                      <a:pos x="T12" y="T13"/>
                    </a:cxn>
                    <a:cxn ang="T39">
                      <a:pos x="T14" y="T15"/>
                    </a:cxn>
                    <a:cxn ang="T40">
                      <a:pos x="T16" y="T17"/>
                    </a:cxn>
                    <a:cxn ang="T41">
                      <a:pos x="T18" y="T19"/>
                    </a:cxn>
                    <a:cxn ang="T42">
                      <a:pos x="T20" y="T21"/>
                    </a:cxn>
                    <a:cxn ang="T43">
                      <a:pos x="T22" y="T23"/>
                    </a:cxn>
                    <a:cxn ang="T44">
                      <a:pos x="T24" y="T25"/>
                    </a:cxn>
                    <a:cxn ang="T45">
                      <a:pos x="T26" y="T27"/>
                    </a:cxn>
                    <a:cxn ang="T46">
                      <a:pos x="T28" y="T29"/>
                    </a:cxn>
                    <a:cxn ang="T47">
                      <a:pos x="T30" y="T31"/>
                    </a:cxn>
                  </a:cxnLst>
                  <a:rect l="0" t="0" r="r" b="b"/>
                  <a:pathLst>
                    <a:path w="218" h="109">
                      <a:moveTo>
                        <a:pt x="138" y="86"/>
                      </a:moveTo>
                      <a:cubicBezTo>
                        <a:pt x="113" y="67"/>
                        <a:pt x="103" y="58"/>
                        <a:pt x="103" y="58"/>
                      </a:cubicBezTo>
                      <a:cubicBezTo>
                        <a:pt x="103" y="58"/>
                        <a:pt x="93" y="49"/>
                        <a:pt x="70" y="28"/>
                      </a:cubicBezTo>
                      <a:cubicBezTo>
                        <a:pt x="56" y="15"/>
                        <a:pt x="41" y="6"/>
                        <a:pt x="25" y="2"/>
                      </a:cubicBezTo>
                      <a:cubicBezTo>
                        <a:pt x="17" y="1"/>
                        <a:pt x="9" y="0"/>
                        <a:pt x="0" y="0"/>
                      </a:cubicBezTo>
                      <a:cubicBezTo>
                        <a:pt x="2" y="2"/>
                        <a:pt x="2" y="2"/>
                        <a:pt x="2" y="2"/>
                      </a:cubicBezTo>
                      <a:cubicBezTo>
                        <a:pt x="28" y="1"/>
                        <a:pt x="49" y="10"/>
                        <a:pt x="70" y="29"/>
                      </a:cubicBezTo>
                      <a:cubicBezTo>
                        <a:pt x="92" y="50"/>
                        <a:pt x="102" y="59"/>
                        <a:pt x="102" y="59"/>
                      </a:cubicBezTo>
                      <a:cubicBezTo>
                        <a:pt x="102" y="59"/>
                        <a:pt x="112" y="68"/>
                        <a:pt x="137" y="87"/>
                      </a:cubicBezTo>
                      <a:cubicBezTo>
                        <a:pt x="145" y="93"/>
                        <a:pt x="154" y="98"/>
                        <a:pt x="162" y="101"/>
                      </a:cubicBezTo>
                      <a:cubicBezTo>
                        <a:pt x="164" y="101"/>
                        <a:pt x="164" y="101"/>
                        <a:pt x="164" y="101"/>
                      </a:cubicBezTo>
                      <a:cubicBezTo>
                        <a:pt x="165" y="102"/>
                        <a:pt x="165" y="102"/>
                        <a:pt x="165" y="102"/>
                      </a:cubicBezTo>
                      <a:cubicBezTo>
                        <a:pt x="165" y="102"/>
                        <a:pt x="165" y="102"/>
                        <a:pt x="165" y="102"/>
                      </a:cubicBezTo>
                      <a:cubicBezTo>
                        <a:pt x="182" y="107"/>
                        <a:pt x="200" y="107"/>
                        <a:pt x="218" y="102"/>
                      </a:cubicBezTo>
                      <a:cubicBezTo>
                        <a:pt x="217" y="101"/>
                        <a:pt x="217" y="101"/>
                        <a:pt x="217" y="101"/>
                      </a:cubicBezTo>
                      <a:cubicBezTo>
                        <a:pt x="189" y="109"/>
                        <a:pt x="163" y="105"/>
                        <a:pt x="138" y="86"/>
                      </a:cubicBezTo>
                      <a:close/>
                    </a:path>
                  </a:pathLst>
                </a:custGeom>
                <a:solidFill>
                  <a:srgbClr val="6D6E7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91440" tIns="45720" rIns="91440" bIns="45720"/>
                <a:lstStyle/>
                <a:p>
                  <a:endParaRPr lang="zh-CN" altLang="en-US" sz="2400"/>
                </a:p>
              </p:txBody>
            </p:sp>
            <p:sp>
              <p:nvSpPr>
                <p:cNvPr id="972" name="MH_Other_87"/>
                <p:cNvSpPr/>
                <p:nvPr>
                  <p:custDataLst>
                    <p:tags r:id="rId104"/>
                  </p:custDataLst>
                </p:nvPr>
              </p:nvSpPr>
              <p:spPr bwMode="auto">
                <a:xfrm>
                  <a:off x="4152196" y="3391845"/>
                  <a:ext cx="144680" cy="90593"/>
                </a:xfrm>
                <a:custGeom>
                  <a:avLst/>
                  <a:gdLst>
                    <a:gd name="T0" fmla="*/ 583870446 w 181"/>
                    <a:gd name="T1" fmla="*/ 0 h 114"/>
                    <a:gd name="T2" fmla="*/ 0 w 181"/>
                    <a:gd name="T3" fmla="*/ 587803625 h 114"/>
                    <a:gd name="T4" fmla="*/ 2147483646 w 181"/>
                    <a:gd name="T5" fmla="*/ 2147483646 h 114"/>
                    <a:gd name="T6" fmla="*/ 2147483646 w 181"/>
                    <a:gd name="T7" fmla="*/ 2147483646 h 114"/>
                    <a:gd name="T8" fmla="*/ 2147483646 w 181"/>
                    <a:gd name="T9" fmla="*/ 2147483646 h 114"/>
                    <a:gd name="T10" fmla="*/ 2147483646 w 181"/>
                    <a:gd name="T11" fmla="*/ 2147483646 h 114"/>
                    <a:gd name="T12" fmla="*/ 2147483646 w 181"/>
                    <a:gd name="T13" fmla="*/ 2147483646 h 114"/>
                    <a:gd name="T14" fmla="*/ 2147483646 w 181"/>
                    <a:gd name="T15" fmla="*/ 2147483646 h 114"/>
                    <a:gd name="T16" fmla="*/ 2147483646 w 181"/>
                    <a:gd name="T17" fmla="*/ 2147483646 h 114"/>
                    <a:gd name="T18" fmla="*/ 2147483646 w 181"/>
                    <a:gd name="T19" fmla="*/ 2147483646 h 114"/>
                    <a:gd name="T20" fmla="*/ 2147483646 w 181"/>
                    <a:gd name="T21" fmla="*/ 2147483646 h 114"/>
                    <a:gd name="T22" fmla="*/ 2147483646 w 181"/>
                    <a:gd name="T23" fmla="*/ 2147483646 h 114"/>
                    <a:gd name="T24" fmla="*/ 2147483646 w 181"/>
                    <a:gd name="T25" fmla="*/ 2147483646 h 114"/>
                    <a:gd name="T26" fmla="*/ 2147483646 w 181"/>
                    <a:gd name="T27" fmla="*/ 2147483646 h 114"/>
                    <a:gd name="T28" fmla="*/ 2147483646 w 181"/>
                    <a:gd name="T29" fmla="*/ 2147483646 h 114"/>
                    <a:gd name="T30" fmla="*/ 2147483646 w 181"/>
                    <a:gd name="T31" fmla="*/ 2147483646 h 114"/>
                    <a:gd name="T32" fmla="*/ 2147483646 w 181"/>
                    <a:gd name="T33" fmla="*/ 2147483646 h 114"/>
                    <a:gd name="T34" fmla="*/ 583870446 w 181"/>
                    <a:gd name="T35" fmla="*/ 0 h 114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0" t="0" r="r" b="b"/>
                  <a:pathLst>
                    <a:path w="181" h="114">
                      <a:moveTo>
                        <a:pt x="1" y="0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14" y="6"/>
                        <a:pt x="26" y="14"/>
                        <a:pt x="38" y="27"/>
                      </a:cubicBezTo>
                      <a:cubicBezTo>
                        <a:pt x="59" y="49"/>
                        <a:pt x="69" y="58"/>
                        <a:pt x="69" y="58"/>
                      </a:cubicBezTo>
                      <a:cubicBezTo>
                        <a:pt x="69" y="58"/>
                        <a:pt x="78" y="68"/>
                        <a:pt x="102" y="89"/>
                      </a:cubicBezTo>
                      <a:cubicBezTo>
                        <a:pt x="109" y="95"/>
                        <a:pt x="117" y="100"/>
                        <a:pt x="125" y="104"/>
                      </a:cubicBezTo>
                      <a:cubicBezTo>
                        <a:pt x="125" y="104"/>
                        <a:pt x="126" y="104"/>
                        <a:pt x="126" y="104"/>
                      </a:cubicBezTo>
                      <a:cubicBezTo>
                        <a:pt x="126" y="104"/>
                        <a:pt x="126" y="104"/>
                        <a:pt x="126" y="104"/>
                      </a:cubicBezTo>
                      <a:cubicBezTo>
                        <a:pt x="143" y="112"/>
                        <a:pt x="162" y="113"/>
                        <a:pt x="181" y="109"/>
                      </a:cubicBezTo>
                      <a:cubicBezTo>
                        <a:pt x="178" y="108"/>
                        <a:pt x="178" y="108"/>
                        <a:pt x="178" y="108"/>
                      </a:cubicBezTo>
                      <a:cubicBezTo>
                        <a:pt x="151" y="114"/>
                        <a:pt x="126" y="107"/>
                        <a:pt x="103" y="88"/>
                      </a:cubicBezTo>
                      <a:cubicBezTo>
                        <a:pt x="79" y="68"/>
                        <a:pt x="70" y="58"/>
                        <a:pt x="70" y="58"/>
                      </a:cubicBezTo>
                      <a:cubicBezTo>
                        <a:pt x="70" y="57"/>
                        <a:pt x="60" y="48"/>
                        <a:pt x="39" y="26"/>
                      </a:cubicBezTo>
                      <a:cubicBezTo>
                        <a:pt x="32" y="19"/>
                        <a:pt x="25" y="13"/>
                        <a:pt x="18" y="9"/>
                      </a:cubicBezTo>
                      <a:cubicBezTo>
                        <a:pt x="16" y="9"/>
                        <a:pt x="16" y="9"/>
                        <a:pt x="16" y="9"/>
                      </a:cubicBezTo>
                      <a:cubicBezTo>
                        <a:pt x="16" y="7"/>
                        <a:pt x="16" y="7"/>
                        <a:pt x="16" y="7"/>
                      </a:cubicBezTo>
                      <a:cubicBezTo>
                        <a:pt x="16" y="7"/>
                        <a:pt x="16" y="7"/>
                        <a:pt x="16" y="7"/>
                      </a:cubicBezTo>
                      <a:cubicBezTo>
                        <a:pt x="11" y="4"/>
                        <a:pt x="6" y="2"/>
                        <a:pt x="1" y="0"/>
                      </a:cubicBezTo>
                      <a:close/>
                    </a:path>
                  </a:pathLst>
                </a:custGeom>
                <a:solidFill>
                  <a:srgbClr val="6D6E7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91440" tIns="45720" rIns="91440" bIns="45720"/>
                <a:lstStyle/>
                <a:p>
                  <a:endParaRPr lang="zh-CN" altLang="en-US" sz="2400"/>
                </a:p>
              </p:txBody>
            </p:sp>
            <p:sp>
              <p:nvSpPr>
                <p:cNvPr id="973" name="MH_Other_88"/>
                <p:cNvSpPr/>
                <p:nvPr>
                  <p:custDataLst>
                    <p:tags r:id="rId105"/>
                  </p:custDataLst>
                </p:nvPr>
              </p:nvSpPr>
              <p:spPr bwMode="auto">
                <a:xfrm>
                  <a:off x="4164379" y="3397885"/>
                  <a:ext cx="1523" cy="0"/>
                </a:xfrm>
                <a:custGeom>
                  <a:avLst/>
                  <a:gdLst>
                    <a:gd name="T0" fmla="*/ 0 w 4"/>
                    <a:gd name="T1" fmla="*/ 89 h 4"/>
                    <a:gd name="T2" fmla="*/ 224119998 w 4"/>
                    <a:gd name="T3" fmla="*/ 89 h 4"/>
                    <a:gd name="T4" fmla="*/ 0 w 4"/>
                    <a:gd name="T5" fmla="*/ 0 h 4"/>
                    <a:gd name="T6" fmla="*/ 0 w 4"/>
                    <a:gd name="T7" fmla="*/ 0 h 4"/>
                    <a:gd name="T8" fmla="*/ 0 w 4"/>
                    <a:gd name="T9" fmla="*/ 89 h 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4" h="4">
                      <a:moveTo>
                        <a:pt x="0" y="4"/>
                      </a:moveTo>
                      <a:lnTo>
                        <a:pt x="4" y="4"/>
                      </a:lnTo>
                      <a:lnTo>
                        <a:pt x="0" y="0"/>
                      </a:lnTo>
                      <a:lnTo>
                        <a:pt x="0" y="4"/>
                      </a:lnTo>
                      <a:close/>
                    </a:path>
                  </a:pathLst>
                </a:custGeom>
                <a:solidFill>
                  <a:srgbClr val="6D6E7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91440" tIns="45720" rIns="91440" bIns="45720"/>
                <a:lstStyle/>
                <a:p>
                  <a:endParaRPr lang="zh-CN" altLang="en-US" sz="2400"/>
                </a:p>
              </p:txBody>
            </p:sp>
            <p:sp>
              <p:nvSpPr>
                <p:cNvPr id="974" name="MH_Other_89"/>
                <p:cNvSpPr/>
                <p:nvPr>
                  <p:custDataLst>
                    <p:tags r:id="rId106"/>
                  </p:custDataLst>
                </p:nvPr>
              </p:nvSpPr>
              <p:spPr bwMode="auto">
                <a:xfrm>
                  <a:off x="4295352" y="3477909"/>
                  <a:ext cx="1523" cy="1509"/>
                </a:xfrm>
                <a:custGeom>
                  <a:avLst/>
                  <a:gdLst>
                    <a:gd name="T0" fmla="*/ 91503282 w 7"/>
                    <a:gd name="T1" fmla="*/ 0 h 2"/>
                    <a:gd name="T2" fmla="*/ 0 w 7"/>
                    <a:gd name="T3" fmla="*/ 0 h 2"/>
                    <a:gd name="T4" fmla="*/ 128094205 w 7"/>
                    <a:gd name="T5" fmla="*/ 447676037 h 2"/>
                    <a:gd name="T6" fmla="*/ 128094205 w 7"/>
                    <a:gd name="T7" fmla="*/ 447676037 h 2"/>
                    <a:gd name="T8" fmla="*/ 91503282 w 7"/>
                    <a:gd name="T9" fmla="*/ 0 h 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7" h="2">
                      <a:moveTo>
                        <a:pt x="5" y="0"/>
                      </a:moveTo>
                      <a:lnTo>
                        <a:pt x="0" y="0"/>
                      </a:lnTo>
                      <a:lnTo>
                        <a:pt x="7" y="2"/>
                      </a:lnTo>
                      <a:lnTo>
                        <a:pt x="5" y="0"/>
                      </a:lnTo>
                      <a:close/>
                    </a:path>
                  </a:pathLst>
                </a:custGeom>
                <a:solidFill>
                  <a:srgbClr val="6D6E7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91440" tIns="45720" rIns="91440" bIns="45720"/>
                <a:lstStyle/>
                <a:p>
                  <a:endParaRPr lang="zh-CN" altLang="en-US" sz="2400"/>
                </a:p>
              </p:txBody>
            </p:sp>
            <p:sp>
              <p:nvSpPr>
                <p:cNvPr id="975" name="MH_Other_90"/>
                <p:cNvSpPr/>
                <p:nvPr>
                  <p:custDataLst>
                    <p:tags r:id="rId107"/>
                  </p:custDataLst>
                </p:nvPr>
              </p:nvSpPr>
              <p:spPr bwMode="auto">
                <a:xfrm>
                  <a:off x="4147629" y="3406944"/>
                  <a:ext cx="106605" cy="70965"/>
                </a:xfrm>
                <a:custGeom>
                  <a:avLst/>
                  <a:gdLst>
                    <a:gd name="T0" fmla="*/ 2147483646 w 132"/>
                    <a:gd name="T1" fmla="*/ 2147483646 h 88"/>
                    <a:gd name="T2" fmla="*/ 2147483646 w 132"/>
                    <a:gd name="T3" fmla="*/ 2147483646 h 88"/>
                    <a:gd name="T4" fmla="*/ 0 w 132"/>
                    <a:gd name="T5" fmla="*/ 0 h 88"/>
                    <a:gd name="T6" fmla="*/ 0 w 132"/>
                    <a:gd name="T7" fmla="*/ 606745285 h 88"/>
                    <a:gd name="T8" fmla="*/ 2147483646 w 132"/>
                    <a:gd name="T9" fmla="*/ 2147483646 h 88"/>
                    <a:gd name="T10" fmla="*/ 2147483646 w 132"/>
                    <a:gd name="T11" fmla="*/ 2147483646 h 88"/>
                    <a:gd name="T12" fmla="*/ 2147483646 w 132"/>
                    <a:gd name="T13" fmla="*/ 2147483646 h 88"/>
                    <a:gd name="T14" fmla="*/ 2147483646 w 132"/>
                    <a:gd name="T15" fmla="*/ 2147483646 h 88"/>
                    <a:gd name="T16" fmla="*/ 2147483646 w 132"/>
                    <a:gd name="T17" fmla="*/ 2147483646 h 88"/>
                    <a:gd name="T18" fmla="*/ 2147483646 w 132"/>
                    <a:gd name="T19" fmla="*/ 2147483646 h 88"/>
                    <a:gd name="T20" fmla="*/ 2147483646 w 132"/>
                    <a:gd name="T21" fmla="*/ 2147483646 h 88"/>
                    <a:gd name="T22" fmla="*/ 2147483646 w 132"/>
                    <a:gd name="T23" fmla="*/ 2147483646 h 88"/>
                    <a:gd name="T24" fmla="*/ 2147483646 w 132"/>
                    <a:gd name="T25" fmla="*/ 2147483646 h 88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0" t="0" r="r" b="b"/>
                  <a:pathLst>
                    <a:path w="132" h="88">
                      <a:moveTo>
                        <a:pt x="55" y="59"/>
                      </a:moveTo>
                      <a:cubicBezTo>
                        <a:pt x="32" y="37"/>
                        <a:pt x="24" y="27"/>
                        <a:pt x="23" y="27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2" y="28"/>
                        <a:pt x="22" y="28"/>
                        <a:pt x="22" y="28"/>
                      </a:cubicBezTo>
                      <a:cubicBezTo>
                        <a:pt x="23" y="28"/>
                        <a:pt x="31" y="38"/>
                        <a:pt x="54" y="60"/>
                      </a:cubicBezTo>
                      <a:cubicBezTo>
                        <a:pt x="61" y="67"/>
                        <a:pt x="68" y="72"/>
                        <a:pt x="76" y="76"/>
                      </a:cubicBezTo>
                      <a:cubicBezTo>
                        <a:pt x="76" y="76"/>
                        <a:pt x="77" y="76"/>
                        <a:pt x="77" y="76"/>
                      </a:cubicBezTo>
                      <a:cubicBezTo>
                        <a:pt x="77" y="77"/>
                        <a:pt x="77" y="77"/>
                        <a:pt x="77" y="77"/>
                      </a:cubicBezTo>
                      <a:cubicBezTo>
                        <a:pt x="94" y="85"/>
                        <a:pt x="113" y="88"/>
                        <a:pt x="132" y="84"/>
                      </a:cubicBezTo>
                      <a:cubicBezTo>
                        <a:pt x="131" y="84"/>
                        <a:pt x="131" y="84"/>
                        <a:pt x="131" y="84"/>
                      </a:cubicBezTo>
                      <a:cubicBezTo>
                        <a:pt x="130" y="84"/>
                        <a:pt x="130" y="84"/>
                        <a:pt x="130" y="84"/>
                      </a:cubicBezTo>
                      <a:cubicBezTo>
                        <a:pt x="102" y="88"/>
                        <a:pt x="77" y="80"/>
                        <a:pt x="55" y="59"/>
                      </a:cubicBezTo>
                      <a:close/>
                    </a:path>
                  </a:pathLst>
                </a:custGeom>
                <a:solidFill>
                  <a:srgbClr val="6D6E7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91440" tIns="45720" rIns="91440" bIns="45720"/>
                <a:lstStyle/>
                <a:p>
                  <a:endParaRPr lang="zh-CN" altLang="en-US" sz="2400"/>
                </a:p>
              </p:txBody>
            </p:sp>
            <p:sp>
              <p:nvSpPr>
                <p:cNvPr id="976" name="MH_Other_91"/>
                <p:cNvSpPr/>
                <p:nvPr>
                  <p:custDataLst>
                    <p:tags r:id="rId108"/>
                  </p:custDataLst>
                </p:nvPr>
              </p:nvSpPr>
              <p:spPr bwMode="auto">
                <a:xfrm>
                  <a:off x="4252710" y="3474888"/>
                  <a:ext cx="0" cy="0"/>
                </a:xfrm>
                <a:custGeom>
                  <a:avLst/>
                  <a:gdLst>
                    <a:gd name="T0" fmla="*/ 0 w 1"/>
                    <a:gd name="T1" fmla="*/ 711 w 1"/>
                    <a:gd name="T2" fmla="*/ 711 w 1"/>
                    <a:gd name="T3" fmla="*/ 0 w 1"/>
                    <a:gd name="T4" fmla="*/ 0 60000 65536"/>
                    <a:gd name="T5" fmla="*/ 0 60000 65536"/>
                    <a:gd name="T6" fmla="*/ 0 60000 65536"/>
                    <a:gd name="T7" fmla="*/ 0 60000 65536"/>
                  </a:gdLst>
                  <a:ahLst/>
                  <a:cxnLst>
                    <a:cxn ang="T4">
                      <a:pos x="T0" y="0"/>
                    </a:cxn>
                    <a:cxn ang="T5">
                      <a:pos x="T1" y="0"/>
                    </a:cxn>
                    <a:cxn ang="T6">
                      <a:pos x="T2" y="0"/>
                    </a:cxn>
                    <a:cxn ang="T7">
                      <a:pos x="T3" y="0"/>
                    </a:cxn>
                  </a:cxnLst>
                  <a:rect l="0" t="0" r="r" b="b"/>
                  <a:pathLst>
                    <a:path w="1">
                      <a:moveTo>
                        <a:pt x="0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6D6E7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91440" tIns="45720" rIns="91440" bIns="45720"/>
                <a:lstStyle/>
                <a:p>
                  <a:endParaRPr lang="zh-CN" altLang="en-US" sz="2400"/>
                </a:p>
              </p:txBody>
            </p:sp>
            <p:sp>
              <p:nvSpPr>
                <p:cNvPr id="977" name="MH_Other_92"/>
                <p:cNvSpPr/>
                <p:nvPr>
                  <p:custDataLst>
                    <p:tags r:id="rId109"/>
                  </p:custDataLst>
                </p:nvPr>
              </p:nvSpPr>
              <p:spPr bwMode="auto">
                <a:xfrm>
                  <a:off x="4138489" y="3434122"/>
                  <a:ext cx="71577" cy="36237"/>
                </a:xfrm>
                <a:custGeom>
                  <a:avLst/>
                  <a:gdLst>
                    <a:gd name="T0" fmla="*/ 2147483646 w 87"/>
                    <a:gd name="T1" fmla="*/ 2147483646 h 45"/>
                    <a:gd name="T2" fmla="*/ 0 w 87"/>
                    <a:gd name="T3" fmla="*/ 0 h 45"/>
                    <a:gd name="T4" fmla="*/ 0 w 87"/>
                    <a:gd name="T5" fmla="*/ 599998800 h 45"/>
                    <a:gd name="T6" fmla="*/ 2147483646 w 87"/>
                    <a:gd name="T7" fmla="*/ 2147483646 h 45"/>
                    <a:gd name="T8" fmla="*/ 2147483646 w 87"/>
                    <a:gd name="T9" fmla="*/ 2147483646 h 45"/>
                    <a:gd name="T10" fmla="*/ 2147483646 w 87"/>
                    <a:gd name="T11" fmla="*/ 2147483646 h 45"/>
                    <a:gd name="T12" fmla="*/ 2147483646 w 87"/>
                    <a:gd name="T13" fmla="*/ 2147483646 h 45"/>
                    <a:gd name="T14" fmla="*/ 2147483646 w 87"/>
                    <a:gd name="T15" fmla="*/ 2147483646 h 45"/>
                    <a:gd name="T16" fmla="*/ 2147483646 w 87"/>
                    <a:gd name="T17" fmla="*/ 2147483646 h 45"/>
                    <a:gd name="T18" fmla="*/ 2147483646 w 87"/>
                    <a:gd name="T19" fmla="*/ 2147483646 h 45"/>
                    <a:gd name="T20" fmla="*/ 2147483646 w 87"/>
                    <a:gd name="T21" fmla="*/ 2147483646 h 45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87" h="45">
                      <a:moveTo>
                        <a:pt x="12" y="13"/>
                      </a:moveTo>
                      <a:cubicBezTo>
                        <a:pt x="8" y="8"/>
                        <a:pt x="4" y="4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3" y="5"/>
                        <a:pt x="7" y="9"/>
                        <a:pt x="11" y="14"/>
                      </a:cubicBezTo>
                      <a:cubicBezTo>
                        <a:pt x="18" y="21"/>
                        <a:pt x="26" y="27"/>
                        <a:pt x="33" y="32"/>
                      </a:cubicBezTo>
                      <a:cubicBezTo>
                        <a:pt x="36" y="32"/>
                        <a:pt x="36" y="32"/>
                        <a:pt x="36" y="32"/>
                      </a:cubicBezTo>
                      <a:cubicBezTo>
                        <a:pt x="36" y="33"/>
                        <a:pt x="36" y="33"/>
                        <a:pt x="36" y="33"/>
                      </a:cubicBezTo>
                      <a:cubicBezTo>
                        <a:pt x="51" y="42"/>
                        <a:pt x="68" y="45"/>
                        <a:pt x="87" y="43"/>
                      </a:cubicBezTo>
                      <a:cubicBezTo>
                        <a:pt x="87" y="43"/>
                        <a:pt x="87" y="43"/>
                        <a:pt x="87" y="43"/>
                      </a:cubicBezTo>
                      <a:cubicBezTo>
                        <a:pt x="86" y="42"/>
                        <a:pt x="86" y="42"/>
                        <a:pt x="86" y="42"/>
                      </a:cubicBezTo>
                      <a:cubicBezTo>
                        <a:pt x="57" y="45"/>
                        <a:pt x="33" y="35"/>
                        <a:pt x="12" y="13"/>
                      </a:cubicBezTo>
                      <a:close/>
                    </a:path>
                  </a:pathLst>
                </a:custGeom>
                <a:solidFill>
                  <a:srgbClr val="6D6E7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91440" tIns="45720" rIns="91440" bIns="45720"/>
                <a:lstStyle/>
                <a:p>
                  <a:endParaRPr lang="zh-CN" altLang="en-US" sz="2400"/>
                </a:p>
              </p:txBody>
            </p:sp>
            <p:sp>
              <p:nvSpPr>
                <p:cNvPr id="978" name="MH_Other_93"/>
                <p:cNvSpPr/>
                <p:nvPr>
                  <p:custDataLst>
                    <p:tags r:id="rId110"/>
                  </p:custDataLst>
                </p:nvPr>
              </p:nvSpPr>
              <p:spPr bwMode="auto">
                <a:xfrm>
                  <a:off x="4208546" y="3468848"/>
                  <a:ext cx="1523" cy="0"/>
                </a:xfrm>
                <a:custGeom>
                  <a:avLst/>
                  <a:gdLst>
                    <a:gd name="T0" fmla="*/ 0 w 1"/>
                    <a:gd name="T1" fmla="*/ 0 h 1"/>
                    <a:gd name="T2" fmla="*/ 1790702559 w 1"/>
                    <a:gd name="T3" fmla="*/ 1067 h 1"/>
                    <a:gd name="T4" fmla="*/ 1790702559 w 1"/>
                    <a:gd name="T5" fmla="*/ 0 h 1"/>
                    <a:gd name="T6" fmla="*/ 0 w 1"/>
                    <a:gd name="T7" fmla="*/ 0 h 1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1" h="1">
                      <a:moveTo>
                        <a:pt x="0" y="0"/>
                      </a:move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6D6E7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91440" tIns="45720" rIns="91440" bIns="45720"/>
                <a:lstStyle/>
                <a:p>
                  <a:endParaRPr lang="zh-CN" altLang="en-US" sz="2400"/>
                </a:p>
              </p:txBody>
            </p:sp>
            <p:sp>
              <p:nvSpPr>
                <p:cNvPr id="979" name="MH_Other_94"/>
                <p:cNvSpPr/>
                <p:nvPr>
                  <p:custDataLst>
                    <p:tags r:id="rId111"/>
                  </p:custDataLst>
                </p:nvPr>
              </p:nvSpPr>
              <p:spPr bwMode="auto">
                <a:xfrm>
                  <a:off x="4133921" y="3452240"/>
                  <a:ext cx="35028" cy="9060"/>
                </a:xfrm>
                <a:custGeom>
                  <a:avLst/>
                  <a:gdLst>
                    <a:gd name="T0" fmla="*/ 602067103 w 43"/>
                    <a:gd name="T1" fmla="*/ 0 h 11"/>
                    <a:gd name="T2" fmla="*/ 0 w 43"/>
                    <a:gd name="T3" fmla="*/ 629831100 h 11"/>
                    <a:gd name="T4" fmla="*/ 0 w 43"/>
                    <a:gd name="T5" fmla="*/ 1260411211 h 11"/>
                    <a:gd name="T6" fmla="*/ 2147483646 w 43"/>
                    <a:gd name="T7" fmla="*/ 2147483646 h 11"/>
                    <a:gd name="T8" fmla="*/ 2147483646 w 43"/>
                    <a:gd name="T9" fmla="*/ 2147483646 h 11"/>
                    <a:gd name="T10" fmla="*/ 602067103 w 43"/>
                    <a:gd name="T11" fmla="*/ 0 h 11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43" h="11">
                      <a:moveTo>
                        <a:pt x="1" y="0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13" y="8"/>
                        <a:pt x="27" y="11"/>
                        <a:pt x="43" y="10"/>
                      </a:cubicBezTo>
                      <a:cubicBezTo>
                        <a:pt x="40" y="9"/>
                        <a:pt x="40" y="9"/>
                        <a:pt x="40" y="9"/>
                      </a:cubicBezTo>
                      <a:cubicBezTo>
                        <a:pt x="26" y="9"/>
                        <a:pt x="13" y="6"/>
                        <a:pt x="1" y="0"/>
                      </a:cubicBezTo>
                      <a:close/>
                    </a:path>
                  </a:pathLst>
                </a:custGeom>
                <a:solidFill>
                  <a:srgbClr val="6D6E7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91440" tIns="45720" rIns="91440" bIns="45720"/>
                <a:lstStyle/>
                <a:p>
                  <a:endParaRPr lang="zh-CN" altLang="en-US" sz="2400"/>
                </a:p>
              </p:txBody>
            </p:sp>
            <p:sp>
              <p:nvSpPr>
                <p:cNvPr id="980" name="MH_Other_95"/>
                <p:cNvSpPr/>
                <p:nvPr>
                  <p:custDataLst>
                    <p:tags r:id="rId112"/>
                  </p:custDataLst>
                </p:nvPr>
              </p:nvSpPr>
              <p:spPr bwMode="auto">
                <a:xfrm>
                  <a:off x="4165904" y="3459790"/>
                  <a:ext cx="3046" cy="1509"/>
                </a:xfrm>
                <a:custGeom>
                  <a:avLst/>
                  <a:gdLst>
                    <a:gd name="T0" fmla="*/ 512054475 w 7"/>
                    <a:gd name="T1" fmla="*/ 0 h 3"/>
                    <a:gd name="T2" fmla="*/ 0 w 7"/>
                    <a:gd name="T3" fmla="*/ 0 h 3"/>
                    <a:gd name="T4" fmla="*/ 512054475 w 7"/>
                    <a:gd name="T5" fmla="*/ 298590347 h 3"/>
                    <a:gd name="T6" fmla="*/ 512054475 w 7"/>
                    <a:gd name="T7" fmla="*/ 0 h 3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7" h="3">
                      <a:moveTo>
                        <a:pt x="7" y="0"/>
                      </a:moveTo>
                      <a:lnTo>
                        <a:pt x="0" y="0"/>
                      </a:lnTo>
                      <a:lnTo>
                        <a:pt x="7" y="3"/>
                      </a:lnTo>
                      <a:lnTo>
                        <a:pt x="7" y="0"/>
                      </a:lnTo>
                      <a:close/>
                    </a:path>
                  </a:pathLst>
                </a:custGeom>
                <a:solidFill>
                  <a:srgbClr val="6D6E7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91440" tIns="45720" rIns="91440" bIns="45720"/>
                <a:lstStyle/>
                <a:p>
                  <a:endParaRPr lang="zh-CN" altLang="en-US" sz="2400"/>
                </a:p>
              </p:txBody>
            </p:sp>
            <p:sp>
              <p:nvSpPr>
                <p:cNvPr id="981" name="MH_Other_96"/>
                <p:cNvSpPr/>
                <p:nvPr>
                  <p:custDataLst>
                    <p:tags r:id="rId113"/>
                  </p:custDataLst>
                </p:nvPr>
              </p:nvSpPr>
              <p:spPr bwMode="auto">
                <a:xfrm>
                  <a:off x="4360839" y="3411473"/>
                  <a:ext cx="25889" cy="6040"/>
                </a:xfrm>
                <a:custGeom>
                  <a:avLst/>
                  <a:gdLst>
                    <a:gd name="T0" fmla="*/ 2147483646 w 32"/>
                    <a:gd name="T1" fmla="*/ 710169486 h 7"/>
                    <a:gd name="T2" fmla="*/ 2147483646 w 32"/>
                    <a:gd name="T3" fmla="*/ 710169486 h 7"/>
                    <a:gd name="T4" fmla="*/ 2147483646 w 32"/>
                    <a:gd name="T5" fmla="*/ 0 h 7"/>
                    <a:gd name="T6" fmla="*/ 2147483646 w 32"/>
                    <a:gd name="T7" fmla="*/ 0 h 7"/>
                    <a:gd name="T8" fmla="*/ 2147483646 w 32"/>
                    <a:gd name="T9" fmla="*/ 710169486 h 7"/>
                    <a:gd name="T10" fmla="*/ 0 w 32"/>
                    <a:gd name="T11" fmla="*/ 2147483646 h 7"/>
                    <a:gd name="T12" fmla="*/ 1201265584 w 32"/>
                    <a:gd name="T13" fmla="*/ 2147483646 h 7"/>
                    <a:gd name="T14" fmla="*/ 1801542485 w 32"/>
                    <a:gd name="T15" fmla="*/ 2147483646 h 7"/>
                    <a:gd name="T16" fmla="*/ 2147483646 w 32"/>
                    <a:gd name="T17" fmla="*/ 710169486 h 7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32" h="7">
                      <a:moveTo>
                        <a:pt x="32" y="1"/>
                      </a:moveTo>
                      <a:cubicBezTo>
                        <a:pt x="32" y="1"/>
                        <a:pt x="32" y="1"/>
                        <a:pt x="32" y="1"/>
                      </a:cubicBezTo>
                      <a:cubicBezTo>
                        <a:pt x="32" y="0"/>
                        <a:pt x="32" y="0"/>
                        <a:pt x="32" y="0"/>
                      </a:cubicBezTo>
                      <a:cubicBezTo>
                        <a:pt x="32" y="0"/>
                        <a:pt x="32" y="0"/>
                        <a:pt x="32" y="0"/>
                      </a:cubicBezTo>
                      <a:cubicBezTo>
                        <a:pt x="30" y="0"/>
                        <a:pt x="28" y="0"/>
                        <a:pt x="26" y="1"/>
                      </a:cubicBezTo>
                      <a:cubicBezTo>
                        <a:pt x="18" y="1"/>
                        <a:pt x="8" y="3"/>
                        <a:pt x="0" y="6"/>
                      </a:cubicBezTo>
                      <a:cubicBezTo>
                        <a:pt x="2" y="7"/>
                        <a:pt x="2" y="7"/>
                        <a:pt x="2" y="7"/>
                      </a:cubicBezTo>
                      <a:cubicBezTo>
                        <a:pt x="2" y="7"/>
                        <a:pt x="2" y="7"/>
                        <a:pt x="3" y="7"/>
                      </a:cubicBezTo>
                      <a:cubicBezTo>
                        <a:pt x="13" y="3"/>
                        <a:pt x="22" y="2"/>
                        <a:pt x="32" y="1"/>
                      </a:cubicBezTo>
                      <a:close/>
                    </a:path>
                  </a:pathLst>
                </a:custGeom>
                <a:solidFill>
                  <a:srgbClr val="6D6E7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91440" tIns="45720" rIns="91440" bIns="45720"/>
                <a:lstStyle/>
                <a:p>
                  <a:endParaRPr lang="zh-CN" altLang="en-US" sz="2400"/>
                </a:p>
              </p:txBody>
            </p:sp>
            <p:sp>
              <p:nvSpPr>
                <p:cNvPr id="982" name="MH_Other_97"/>
                <p:cNvSpPr/>
                <p:nvPr>
                  <p:custDataLst>
                    <p:tags r:id="rId114"/>
                  </p:custDataLst>
                </p:nvPr>
              </p:nvSpPr>
              <p:spPr bwMode="auto">
                <a:xfrm>
                  <a:off x="4321242" y="3412983"/>
                  <a:ext cx="67009" cy="18119"/>
                </a:xfrm>
                <a:custGeom>
                  <a:avLst/>
                  <a:gdLst>
                    <a:gd name="T0" fmla="*/ 2147483646 w 83"/>
                    <a:gd name="T1" fmla="*/ 2147483646 h 22"/>
                    <a:gd name="T2" fmla="*/ 2147483646 w 83"/>
                    <a:gd name="T3" fmla="*/ 2147483646 h 22"/>
                    <a:gd name="T4" fmla="*/ 2147483646 w 83"/>
                    <a:gd name="T5" fmla="*/ 2147483646 h 22"/>
                    <a:gd name="T6" fmla="*/ 2147483646 w 83"/>
                    <a:gd name="T7" fmla="*/ 2147483646 h 22"/>
                    <a:gd name="T8" fmla="*/ 2147483646 w 83"/>
                    <a:gd name="T9" fmla="*/ 2147483646 h 22"/>
                    <a:gd name="T10" fmla="*/ 2147483646 w 83"/>
                    <a:gd name="T11" fmla="*/ 2147483646 h 22"/>
                    <a:gd name="T12" fmla="*/ 2147483646 w 83"/>
                    <a:gd name="T13" fmla="*/ 2147483646 h 22"/>
                    <a:gd name="T14" fmla="*/ 2147483646 w 83"/>
                    <a:gd name="T15" fmla="*/ 1260411211 h 22"/>
                    <a:gd name="T16" fmla="*/ 0 w 83"/>
                    <a:gd name="T17" fmla="*/ 2147483646 h 22"/>
                    <a:gd name="T18" fmla="*/ 594916658 w 83"/>
                    <a:gd name="T19" fmla="*/ 2147483646 h 22"/>
                    <a:gd name="T20" fmla="*/ 1189124717 w 83"/>
                    <a:gd name="T21" fmla="*/ 2147483646 h 22"/>
                    <a:gd name="T22" fmla="*/ 2147483646 w 83"/>
                    <a:gd name="T23" fmla="*/ 2147483646 h 22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0" t="0" r="r" b="b"/>
                  <a:pathLst>
                    <a:path w="83" h="22">
                      <a:moveTo>
                        <a:pt x="75" y="17"/>
                      </a:moveTo>
                      <a:cubicBezTo>
                        <a:pt x="83" y="22"/>
                        <a:pt x="83" y="22"/>
                        <a:pt x="83" y="22"/>
                      </a:cubicBezTo>
                      <a:cubicBezTo>
                        <a:pt x="83" y="20"/>
                        <a:pt x="83" y="20"/>
                        <a:pt x="83" y="20"/>
                      </a:cubicBezTo>
                      <a:cubicBezTo>
                        <a:pt x="75" y="16"/>
                        <a:pt x="75" y="16"/>
                        <a:pt x="75" y="16"/>
                      </a:cubicBezTo>
                      <a:cubicBezTo>
                        <a:pt x="67" y="12"/>
                        <a:pt x="60" y="8"/>
                        <a:pt x="52" y="6"/>
                      </a:cubicBezTo>
                      <a:cubicBezTo>
                        <a:pt x="51" y="6"/>
                        <a:pt x="51" y="6"/>
                        <a:pt x="51" y="6"/>
                      </a:cubicBezTo>
                      <a:cubicBezTo>
                        <a:pt x="51" y="6"/>
                        <a:pt x="51" y="6"/>
                        <a:pt x="51" y="6"/>
                      </a:cubicBezTo>
                      <a:cubicBezTo>
                        <a:pt x="42" y="3"/>
                        <a:pt x="34" y="2"/>
                        <a:pt x="25" y="2"/>
                      </a:cubicBezTo>
                      <a:cubicBezTo>
                        <a:pt x="17" y="2"/>
                        <a:pt x="8" y="4"/>
                        <a:pt x="0" y="6"/>
                      </a:cubicBezTo>
                      <a:cubicBezTo>
                        <a:pt x="1" y="7"/>
                        <a:pt x="1" y="7"/>
                        <a:pt x="1" y="7"/>
                      </a:cubicBezTo>
                      <a:cubicBezTo>
                        <a:pt x="1" y="7"/>
                        <a:pt x="2" y="7"/>
                        <a:pt x="2" y="7"/>
                      </a:cubicBezTo>
                      <a:cubicBezTo>
                        <a:pt x="27" y="0"/>
                        <a:pt x="50" y="3"/>
                        <a:pt x="75" y="17"/>
                      </a:cubicBezTo>
                      <a:close/>
                    </a:path>
                  </a:pathLst>
                </a:custGeom>
                <a:solidFill>
                  <a:srgbClr val="6D6E7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91440" tIns="45720" rIns="91440" bIns="45720"/>
                <a:lstStyle/>
                <a:p>
                  <a:endParaRPr lang="zh-CN" altLang="en-US" sz="2400"/>
                </a:p>
              </p:txBody>
            </p:sp>
            <p:sp>
              <p:nvSpPr>
                <p:cNvPr id="983" name="MH_Other_98"/>
                <p:cNvSpPr/>
                <p:nvPr>
                  <p:custDataLst>
                    <p:tags r:id="rId115"/>
                  </p:custDataLst>
                </p:nvPr>
              </p:nvSpPr>
              <p:spPr bwMode="auto">
                <a:xfrm>
                  <a:off x="4362361" y="3417513"/>
                  <a:ext cx="1523" cy="0"/>
                </a:xfrm>
                <a:custGeom>
                  <a:avLst/>
                  <a:gdLst>
                    <a:gd name="T0" fmla="*/ 1792959984 w 1"/>
                    <a:gd name="T1" fmla="*/ 0 w 1"/>
                    <a:gd name="T2" fmla="*/ 0 w 1"/>
                    <a:gd name="T3" fmla="*/ 1792959984 w 1"/>
                    <a:gd name="T4" fmla="*/ 0 60000 65536"/>
                    <a:gd name="T5" fmla="*/ 0 60000 65536"/>
                    <a:gd name="T6" fmla="*/ 0 60000 65536"/>
                    <a:gd name="T7" fmla="*/ 0 60000 65536"/>
                  </a:gdLst>
                  <a:ahLst/>
                  <a:cxnLst>
                    <a:cxn ang="T4">
                      <a:pos x="T0" y="0"/>
                    </a:cxn>
                    <a:cxn ang="T5">
                      <a:pos x="T1" y="0"/>
                    </a:cxn>
                    <a:cxn ang="T6">
                      <a:pos x="T2" y="0"/>
                    </a:cxn>
                    <a:cxn ang="T7">
                      <a:pos x="T3" y="0"/>
                    </a:cxn>
                  </a:cxnLst>
                  <a:rect l="0" t="0" r="r" b="b"/>
                  <a:pathLst>
                    <a:path w="1">
                      <a:moveTo>
                        <a:pt x="1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6D6E7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91440" tIns="45720" rIns="91440" bIns="45720"/>
                <a:lstStyle/>
                <a:p>
                  <a:endParaRPr lang="zh-CN" altLang="en-US" sz="2400"/>
                </a:p>
              </p:txBody>
            </p:sp>
            <p:sp>
              <p:nvSpPr>
                <p:cNvPr id="984" name="MH_Other_99"/>
                <p:cNvSpPr/>
                <p:nvPr>
                  <p:custDataLst>
                    <p:tags r:id="rId116"/>
                  </p:custDataLst>
                </p:nvPr>
              </p:nvSpPr>
              <p:spPr bwMode="auto">
                <a:xfrm>
                  <a:off x="4281646" y="3412983"/>
                  <a:ext cx="109651" cy="45296"/>
                </a:xfrm>
                <a:custGeom>
                  <a:avLst/>
                  <a:gdLst>
                    <a:gd name="T0" fmla="*/ 2147483646 w 135"/>
                    <a:gd name="T1" fmla="*/ 2147483646 h 57"/>
                    <a:gd name="T2" fmla="*/ 2147483646 w 135"/>
                    <a:gd name="T3" fmla="*/ 2147483646 h 57"/>
                    <a:gd name="T4" fmla="*/ 2147483646 w 135"/>
                    <a:gd name="T5" fmla="*/ 2147483646 h 57"/>
                    <a:gd name="T6" fmla="*/ 2147483646 w 135"/>
                    <a:gd name="T7" fmla="*/ 2147483646 h 57"/>
                    <a:gd name="T8" fmla="*/ 2147483646 w 135"/>
                    <a:gd name="T9" fmla="*/ 2147483646 h 57"/>
                    <a:gd name="T10" fmla="*/ 2147483646 w 135"/>
                    <a:gd name="T11" fmla="*/ 2147483646 h 57"/>
                    <a:gd name="T12" fmla="*/ 2147483646 w 135"/>
                    <a:gd name="T13" fmla="*/ 2147483646 h 57"/>
                    <a:gd name="T14" fmla="*/ 2147483646 w 135"/>
                    <a:gd name="T15" fmla="*/ 2147483646 h 57"/>
                    <a:gd name="T16" fmla="*/ 2147483646 w 135"/>
                    <a:gd name="T17" fmla="*/ 2147483646 h 57"/>
                    <a:gd name="T18" fmla="*/ 2147483646 w 135"/>
                    <a:gd name="T19" fmla="*/ 1175607250 h 57"/>
                    <a:gd name="T20" fmla="*/ 0 w 135"/>
                    <a:gd name="T21" fmla="*/ 2147483646 h 57"/>
                    <a:gd name="T22" fmla="*/ 1207882607 w 135"/>
                    <a:gd name="T23" fmla="*/ 2147483646 h 57"/>
                    <a:gd name="T24" fmla="*/ 2147483646 w 135"/>
                    <a:gd name="T25" fmla="*/ 2147483646 h 57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0" t="0" r="r" b="b"/>
                  <a:pathLst>
                    <a:path w="135" h="57">
                      <a:moveTo>
                        <a:pt x="73" y="20"/>
                      </a:moveTo>
                      <a:cubicBezTo>
                        <a:pt x="99" y="36"/>
                        <a:pt x="111" y="43"/>
                        <a:pt x="111" y="43"/>
                      </a:cubicBezTo>
                      <a:cubicBezTo>
                        <a:pt x="111" y="43"/>
                        <a:pt x="118" y="48"/>
                        <a:pt x="135" y="57"/>
                      </a:cubicBezTo>
                      <a:cubicBezTo>
                        <a:pt x="135" y="55"/>
                        <a:pt x="135" y="55"/>
                        <a:pt x="135" y="55"/>
                      </a:cubicBezTo>
                      <a:cubicBezTo>
                        <a:pt x="119" y="47"/>
                        <a:pt x="112" y="42"/>
                        <a:pt x="112" y="42"/>
                      </a:cubicBezTo>
                      <a:cubicBezTo>
                        <a:pt x="112" y="42"/>
                        <a:pt x="100" y="35"/>
                        <a:pt x="74" y="19"/>
                      </a:cubicBezTo>
                      <a:cubicBezTo>
                        <a:pt x="66" y="14"/>
                        <a:pt x="59" y="10"/>
                        <a:pt x="51" y="7"/>
                      </a:cubicBezTo>
                      <a:cubicBezTo>
                        <a:pt x="50" y="7"/>
                        <a:pt x="50" y="7"/>
                        <a:pt x="50" y="7"/>
                      </a:cubicBezTo>
                      <a:cubicBezTo>
                        <a:pt x="50" y="7"/>
                        <a:pt x="50" y="7"/>
                        <a:pt x="50" y="7"/>
                      </a:cubicBezTo>
                      <a:cubicBezTo>
                        <a:pt x="41" y="4"/>
                        <a:pt x="33" y="2"/>
                        <a:pt x="24" y="2"/>
                      </a:cubicBezTo>
                      <a:cubicBezTo>
                        <a:pt x="16" y="1"/>
                        <a:pt x="8" y="2"/>
                        <a:pt x="0" y="4"/>
                      </a:cubicBezTo>
                      <a:cubicBezTo>
                        <a:pt x="2" y="5"/>
                        <a:pt x="2" y="5"/>
                        <a:pt x="2" y="5"/>
                      </a:cubicBezTo>
                      <a:cubicBezTo>
                        <a:pt x="27" y="0"/>
                        <a:pt x="49" y="4"/>
                        <a:pt x="73" y="20"/>
                      </a:cubicBezTo>
                      <a:close/>
                    </a:path>
                  </a:pathLst>
                </a:custGeom>
                <a:solidFill>
                  <a:srgbClr val="6D6E7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91440" tIns="45720" rIns="91440" bIns="45720"/>
                <a:lstStyle/>
                <a:p>
                  <a:endParaRPr lang="zh-CN" altLang="en-US" sz="2400"/>
                </a:p>
              </p:txBody>
            </p:sp>
            <p:sp>
              <p:nvSpPr>
                <p:cNvPr id="985" name="MH_Other_100"/>
                <p:cNvSpPr/>
                <p:nvPr>
                  <p:custDataLst>
                    <p:tags r:id="rId117"/>
                  </p:custDataLst>
                </p:nvPr>
              </p:nvSpPr>
              <p:spPr bwMode="auto">
                <a:xfrm>
                  <a:off x="4322765" y="3419022"/>
                  <a:ext cx="0" cy="0"/>
                </a:xfrm>
                <a:custGeom>
                  <a:avLst/>
                  <a:gdLst>
                    <a:gd name="T0" fmla="*/ 1067 w 1"/>
                    <a:gd name="T1" fmla="*/ 0 w 1"/>
                    <a:gd name="T2" fmla="*/ 0 w 1"/>
                    <a:gd name="T3" fmla="*/ 1067 w 1"/>
                    <a:gd name="T4" fmla="*/ 0 60000 65536"/>
                    <a:gd name="T5" fmla="*/ 0 60000 65536"/>
                    <a:gd name="T6" fmla="*/ 0 60000 65536"/>
                    <a:gd name="T7" fmla="*/ 0 60000 65536"/>
                  </a:gdLst>
                  <a:ahLst/>
                  <a:cxnLst>
                    <a:cxn ang="T4">
                      <a:pos x="T0" y="0"/>
                    </a:cxn>
                    <a:cxn ang="T5">
                      <a:pos x="T1" y="0"/>
                    </a:cxn>
                    <a:cxn ang="T6">
                      <a:pos x="T2" y="0"/>
                    </a:cxn>
                    <a:cxn ang="T7">
                      <a:pos x="T3" y="0"/>
                    </a:cxn>
                  </a:cxnLst>
                  <a:rect l="0" t="0" r="r" b="b"/>
                  <a:pathLst>
                    <a:path w="1">
                      <a:moveTo>
                        <a:pt x="1" y="0"/>
                      </a:moveTo>
                      <a:cubicBezTo>
                        <a:pt x="1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6D6E7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91440" tIns="45720" rIns="91440" bIns="45720"/>
                <a:lstStyle/>
                <a:p>
                  <a:endParaRPr lang="zh-CN" altLang="en-US" sz="2400"/>
                </a:p>
              </p:txBody>
            </p:sp>
            <p:sp>
              <p:nvSpPr>
                <p:cNvPr id="986" name="MH_Other_101"/>
                <p:cNvSpPr/>
                <p:nvPr>
                  <p:custDataLst>
                    <p:tags r:id="rId118"/>
                  </p:custDataLst>
                </p:nvPr>
              </p:nvSpPr>
              <p:spPr bwMode="auto">
                <a:xfrm>
                  <a:off x="4242050" y="3409963"/>
                  <a:ext cx="152294" cy="67945"/>
                </a:xfrm>
                <a:custGeom>
                  <a:avLst/>
                  <a:gdLst>
                    <a:gd name="T0" fmla="*/ 2147483646 w 187"/>
                    <a:gd name="T1" fmla="*/ 2147483646 h 85"/>
                    <a:gd name="T2" fmla="*/ 2147483646 w 187"/>
                    <a:gd name="T3" fmla="*/ 2147483646 h 85"/>
                    <a:gd name="T4" fmla="*/ 2147483646 w 187"/>
                    <a:gd name="T5" fmla="*/ 2147483646 h 85"/>
                    <a:gd name="T6" fmla="*/ 2147483646 w 187"/>
                    <a:gd name="T7" fmla="*/ 2147483646 h 85"/>
                    <a:gd name="T8" fmla="*/ 2147483646 w 187"/>
                    <a:gd name="T9" fmla="*/ 2147483646 h 85"/>
                    <a:gd name="T10" fmla="*/ 2147483646 w 187"/>
                    <a:gd name="T11" fmla="*/ 2147483646 h 85"/>
                    <a:gd name="T12" fmla="*/ 2147483646 w 187"/>
                    <a:gd name="T13" fmla="*/ 2147483646 h 85"/>
                    <a:gd name="T14" fmla="*/ 2147483646 w 187"/>
                    <a:gd name="T15" fmla="*/ 2147483646 h 85"/>
                    <a:gd name="T16" fmla="*/ 2147483646 w 187"/>
                    <a:gd name="T17" fmla="*/ 2147483646 h 85"/>
                    <a:gd name="T18" fmla="*/ 2147483646 w 187"/>
                    <a:gd name="T19" fmla="*/ 2147483646 h 85"/>
                    <a:gd name="T20" fmla="*/ 2147483646 w 187"/>
                    <a:gd name="T21" fmla="*/ 2147483646 h 85"/>
                    <a:gd name="T22" fmla="*/ 2147483646 w 187"/>
                    <a:gd name="T23" fmla="*/ 2147483646 h 85"/>
                    <a:gd name="T24" fmla="*/ 2147483646 w 187"/>
                    <a:gd name="T25" fmla="*/ 2147483646 h 85"/>
                    <a:gd name="T26" fmla="*/ 2147483646 w 187"/>
                    <a:gd name="T27" fmla="*/ 2147483646 h 85"/>
                    <a:gd name="T28" fmla="*/ 2147483646 w 187"/>
                    <a:gd name="T29" fmla="*/ 2147483646 h 85"/>
                    <a:gd name="T30" fmla="*/ 2147483646 w 187"/>
                    <a:gd name="T31" fmla="*/ 2147483646 h 85"/>
                    <a:gd name="T32" fmla="*/ 2147483646 w 187"/>
                    <a:gd name="T33" fmla="*/ 1193734023 h 85"/>
                    <a:gd name="T34" fmla="*/ 0 w 187"/>
                    <a:gd name="T35" fmla="*/ 1790600194 h 85"/>
                    <a:gd name="T36" fmla="*/ 606814659 w 187"/>
                    <a:gd name="T37" fmla="*/ 2147483646 h 85"/>
                    <a:gd name="T38" fmla="*/ 1213630167 w 187"/>
                    <a:gd name="T39" fmla="*/ 2147483646 h 85"/>
                    <a:gd name="T40" fmla="*/ 2147483646 w 187"/>
                    <a:gd name="T41" fmla="*/ 2147483646 h 85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</a:gdLst>
                  <a:ahLst/>
                  <a:cxnLst>
                    <a:cxn ang="T42">
                      <a:pos x="T0" y="T1"/>
                    </a:cxn>
                    <a:cxn ang="T43">
                      <a:pos x="T2" y="T3"/>
                    </a:cxn>
                    <a:cxn ang="T44">
                      <a:pos x="T4" y="T5"/>
                    </a:cxn>
                    <a:cxn ang="T45">
                      <a:pos x="T6" y="T7"/>
                    </a:cxn>
                    <a:cxn ang="T46">
                      <a:pos x="T8" y="T9"/>
                    </a:cxn>
                    <a:cxn ang="T47">
                      <a:pos x="T10" y="T11"/>
                    </a:cxn>
                    <a:cxn ang="T48">
                      <a:pos x="T12" y="T13"/>
                    </a:cxn>
                    <a:cxn ang="T49">
                      <a:pos x="T14" y="T15"/>
                    </a:cxn>
                    <a:cxn ang="T50">
                      <a:pos x="T16" y="T17"/>
                    </a:cxn>
                    <a:cxn ang="T51">
                      <a:pos x="T18" y="T19"/>
                    </a:cxn>
                    <a:cxn ang="T52">
                      <a:pos x="T20" y="T21"/>
                    </a:cxn>
                    <a:cxn ang="T53">
                      <a:pos x="T22" y="T23"/>
                    </a:cxn>
                    <a:cxn ang="T54">
                      <a:pos x="T24" y="T25"/>
                    </a:cxn>
                    <a:cxn ang="T55">
                      <a:pos x="T26" y="T27"/>
                    </a:cxn>
                    <a:cxn ang="T56">
                      <a:pos x="T28" y="T29"/>
                    </a:cxn>
                    <a:cxn ang="T57">
                      <a:pos x="T30" y="T31"/>
                    </a:cxn>
                    <a:cxn ang="T58">
                      <a:pos x="T32" y="T33"/>
                    </a:cxn>
                    <a:cxn ang="T59">
                      <a:pos x="T34" y="T35"/>
                    </a:cxn>
                    <a:cxn ang="T60">
                      <a:pos x="T36" y="T37"/>
                    </a:cxn>
                    <a:cxn ang="T61">
                      <a:pos x="T38" y="T39"/>
                    </a:cxn>
                    <a:cxn ang="T62">
                      <a:pos x="T40" y="T41"/>
                    </a:cxn>
                  </a:cxnLst>
                  <a:rect l="0" t="0" r="r" b="b"/>
                  <a:pathLst>
                    <a:path w="187" h="85">
                      <a:moveTo>
                        <a:pt x="73" y="23"/>
                      </a:moveTo>
                      <a:cubicBezTo>
                        <a:pt x="98" y="41"/>
                        <a:pt x="110" y="49"/>
                        <a:pt x="110" y="49"/>
                      </a:cubicBezTo>
                      <a:cubicBezTo>
                        <a:pt x="110" y="49"/>
                        <a:pt x="120" y="57"/>
                        <a:pt x="148" y="73"/>
                      </a:cubicBezTo>
                      <a:cubicBezTo>
                        <a:pt x="156" y="78"/>
                        <a:pt x="165" y="81"/>
                        <a:pt x="173" y="83"/>
                      </a:cubicBezTo>
                      <a:cubicBezTo>
                        <a:pt x="174" y="83"/>
                        <a:pt x="174" y="83"/>
                        <a:pt x="174" y="83"/>
                      </a:cubicBezTo>
                      <a:cubicBezTo>
                        <a:pt x="174" y="83"/>
                        <a:pt x="174" y="83"/>
                        <a:pt x="174" y="83"/>
                      </a:cubicBezTo>
                      <a:cubicBezTo>
                        <a:pt x="178" y="84"/>
                        <a:pt x="182" y="85"/>
                        <a:pt x="187" y="85"/>
                      </a:cubicBezTo>
                      <a:cubicBezTo>
                        <a:pt x="186" y="85"/>
                        <a:pt x="186" y="85"/>
                        <a:pt x="186" y="85"/>
                      </a:cubicBezTo>
                      <a:cubicBezTo>
                        <a:pt x="186" y="84"/>
                        <a:pt x="186" y="84"/>
                        <a:pt x="186" y="84"/>
                      </a:cubicBezTo>
                      <a:cubicBezTo>
                        <a:pt x="174" y="83"/>
                        <a:pt x="161" y="79"/>
                        <a:pt x="149" y="72"/>
                      </a:cubicBezTo>
                      <a:cubicBezTo>
                        <a:pt x="121" y="56"/>
                        <a:pt x="111" y="48"/>
                        <a:pt x="110" y="48"/>
                      </a:cubicBezTo>
                      <a:cubicBezTo>
                        <a:pt x="110" y="48"/>
                        <a:pt x="99" y="40"/>
                        <a:pt x="74" y="22"/>
                      </a:cubicBezTo>
                      <a:cubicBezTo>
                        <a:pt x="66" y="17"/>
                        <a:pt x="59" y="12"/>
                        <a:pt x="51" y="9"/>
                      </a:cubicBezTo>
                      <a:cubicBezTo>
                        <a:pt x="50" y="9"/>
                        <a:pt x="50" y="9"/>
                        <a:pt x="49" y="9"/>
                      </a:cubicBezTo>
                      <a:cubicBezTo>
                        <a:pt x="49" y="8"/>
                        <a:pt x="49" y="8"/>
                        <a:pt x="49" y="8"/>
                      </a:cubicBezTo>
                      <a:cubicBezTo>
                        <a:pt x="49" y="8"/>
                        <a:pt x="49" y="8"/>
                        <a:pt x="49" y="8"/>
                      </a:cubicBezTo>
                      <a:cubicBezTo>
                        <a:pt x="41" y="5"/>
                        <a:pt x="34" y="3"/>
                        <a:pt x="26" y="2"/>
                      </a:cubicBezTo>
                      <a:cubicBezTo>
                        <a:pt x="18" y="2"/>
                        <a:pt x="8" y="2"/>
                        <a:pt x="0" y="3"/>
                      </a:cubicBezTo>
                      <a:cubicBezTo>
                        <a:pt x="1" y="4"/>
                        <a:pt x="1" y="4"/>
                        <a:pt x="1" y="4"/>
                      </a:cubicBezTo>
                      <a:cubicBezTo>
                        <a:pt x="2" y="4"/>
                        <a:pt x="2" y="4"/>
                        <a:pt x="2" y="4"/>
                      </a:cubicBezTo>
                      <a:cubicBezTo>
                        <a:pt x="28" y="0"/>
                        <a:pt x="50" y="6"/>
                        <a:pt x="73" y="23"/>
                      </a:cubicBezTo>
                      <a:close/>
                    </a:path>
                  </a:pathLst>
                </a:custGeom>
                <a:solidFill>
                  <a:srgbClr val="6D6E7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91440" tIns="45720" rIns="91440" bIns="45720"/>
                <a:lstStyle/>
                <a:p>
                  <a:endParaRPr lang="zh-CN" altLang="en-US" sz="2400"/>
                </a:p>
              </p:txBody>
            </p:sp>
            <p:sp>
              <p:nvSpPr>
                <p:cNvPr id="987" name="MH_Other_102"/>
                <p:cNvSpPr/>
                <p:nvPr>
                  <p:custDataLst>
                    <p:tags r:id="rId119"/>
                  </p:custDataLst>
                </p:nvPr>
              </p:nvSpPr>
              <p:spPr bwMode="auto">
                <a:xfrm>
                  <a:off x="4281647" y="3416003"/>
                  <a:ext cx="1523" cy="1510"/>
                </a:xfrm>
                <a:custGeom>
                  <a:avLst/>
                  <a:gdLst>
                    <a:gd name="T0" fmla="*/ 0 w 2"/>
                    <a:gd name="T1" fmla="*/ 2147483646 h 1"/>
                    <a:gd name="T2" fmla="*/ 1119503921 w 2"/>
                    <a:gd name="T3" fmla="*/ 2147483646 h 1"/>
                    <a:gd name="T4" fmla="*/ 0 w 2"/>
                    <a:gd name="T5" fmla="*/ 0 h 1"/>
                    <a:gd name="T6" fmla="*/ 0 w 2"/>
                    <a:gd name="T7" fmla="*/ 0 h 1"/>
                    <a:gd name="T8" fmla="*/ 0 w 2"/>
                    <a:gd name="T9" fmla="*/ 2147483646 h 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2" h="1">
                      <a:moveTo>
                        <a:pt x="0" y="1"/>
                      </a:moveTo>
                      <a:cubicBezTo>
                        <a:pt x="1" y="1"/>
                        <a:pt x="1" y="1"/>
                        <a:pt x="2" y="1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6D6E7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91440" tIns="45720" rIns="91440" bIns="45720"/>
                <a:lstStyle/>
                <a:p>
                  <a:endParaRPr lang="zh-CN" altLang="en-US" sz="2400"/>
                </a:p>
              </p:txBody>
            </p:sp>
            <p:sp>
              <p:nvSpPr>
                <p:cNvPr id="988" name="MH_Other_103"/>
                <p:cNvSpPr/>
                <p:nvPr>
                  <p:custDataLst>
                    <p:tags r:id="rId120"/>
                  </p:custDataLst>
                </p:nvPr>
              </p:nvSpPr>
              <p:spPr bwMode="auto">
                <a:xfrm>
                  <a:off x="4202454" y="3405434"/>
                  <a:ext cx="181229" cy="80023"/>
                </a:xfrm>
                <a:custGeom>
                  <a:avLst/>
                  <a:gdLst>
                    <a:gd name="T0" fmla="*/ 0 w 224"/>
                    <a:gd name="T1" fmla="*/ 596762707 h 100"/>
                    <a:gd name="T2" fmla="*/ 598162017 w 224"/>
                    <a:gd name="T3" fmla="*/ 1789579687 h 100"/>
                    <a:gd name="T4" fmla="*/ 2147483646 w 224"/>
                    <a:gd name="T5" fmla="*/ 2147483646 h 100"/>
                    <a:gd name="T6" fmla="*/ 2147483646 w 224"/>
                    <a:gd name="T7" fmla="*/ 2147483646 h 100"/>
                    <a:gd name="T8" fmla="*/ 2147483646 w 224"/>
                    <a:gd name="T9" fmla="*/ 2147483646 h 100"/>
                    <a:gd name="T10" fmla="*/ 2147483646 w 224"/>
                    <a:gd name="T11" fmla="*/ 2147483646 h 100"/>
                    <a:gd name="T12" fmla="*/ 2147483646 w 224"/>
                    <a:gd name="T13" fmla="*/ 2147483646 h 100"/>
                    <a:gd name="T14" fmla="*/ 2147483646 w 224"/>
                    <a:gd name="T15" fmla="*/ 2147483646 h 100"/>
                    <a:gd name="T16" fmla="*/ 2147483646 w 224"/>
                    <a:gd name="T17" fmla="*/ 2147483646 h 100"/>
                    <a:gd name="T18" fmla="*/ 2147483646 w 224"/>
                    <a:gd name="T19" fmla="*/ 2147483646 h 100"/>
                    <a:gd name="T20" fmla="*/ 2147483646 w 224"/>
                    <a:gd name="T21" fmla="*/ 2147483646 h 100"/>
                    <a:gd name="T22" fmla="*/ 2147483646 w 224"/>
                    <a:gd name="T23" fmla="*/ 2147483646 h 100"/>
                    <a:gd name="T24" fmla="*/ 2147483646 w 224"/>
                    <a:gd name="T25" fmla="*/ 2147483646 h 100"/>
                    <a:gd name="T26" fmla="*/ 2147483646 w 224"/>
                    <a:gd name="T27" fmla="*/ 2147483646 h 100"/>
                    <a:gd name="T28" fmla="*/ 2147483646 w 224"/>
                    <a:gd name="T29" fmla="*/ 1192816980 h 100"/>
                    <a:gd name="T30" fmla="*/ 0 w 224"/>
                    <a:gd name="T31" fmla="*/ 596762707 h 100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</a:gdLst>
                  <a:ahLst/>
                  <a:cxnLst>
                    <a:cxn ang="T32">
                      <a:pos x="T0" y="T1"/>
                    </a:cxn>
                    <a:cxn ang="T33">
                      <a:pos x="T2" y="T3"/>
                    </a:cxn>
                    <a:cxn ang="T34">
                      <a:pos x="T4" y="T5"/>
                    </a:cxn>
                    <a:cxn ang="T35">
                      <a:pos x="T6" y="T7"/>
                    </a:cxn>
                    <a:cxn ang="T36">
                      <a:pos x="T8" y="T9"/>
                    </a:cxn>
                    <a:cxn ang="T37">
                      <a:pos x="T10" y="T11"/>
                    </a:cxn>
                    <a:cxn ang="T38">
                      <a:pos x="T12" y="T13"/>
                    </a:cxn>
                    <a:cxn ang="T39">
                      <a:pos x="T14" y="T15"/>
                    </a:cxn>
                    <a:cxn ang="T40">
                      <a:pos x="T16" y="T17"/>
                    </a:cxn>
                    <a:cxn ang="T41">
                      <a:pos x="T18" y="T19"/>
                    </a:cxn>
                    <a:cxn ang="T42">
                      <a:pos x="T20" y="T21"/>
                    </a:cxn>
                    <a:cxn ang="T43">
                      <a:pos x="T22" y="T23"/>
                    </a:cxn>
                    <a:cxn ang="T44">
                      <a:pos x="T24" y="T25"/>
                    </a:cxn>
                    <a:cxn ang="T45">
                      <a:pos x="T26" y="T27"/>
                    </a:cxn>
                    <a:cxn ang="T46">
                      <a:pos x="T28" y="T29"/>
                    </a:cxn>
                    <a:cxn ang="T47">
                      <a:pos x="T30" y="T31"/>
                    </a:cxn>
                  </a:cxnLst>
                  <a:rect l="0" t="0" r="r" b="b"/>
                  <a:pathLst>
                    <a:path w="224" h="100">
                      <a:moveTo>
                        <a:pt x="0" y="1"/>
                      </a:moveTo>
                      <a:cubicBezTo>
                        <a:pt x="1" y="3"/>
                        <a:pt x="1" y="3"/>
                        <a:pt x="1" y="3"/>
                      </a:cubicBezTo>
                      <a:cubicBezTo>
                        <a:pt x="28" y="0"/>
                        <a:pt x="49" y="7"/>
                        <a:pt x="72" y="26"/>
                      </a:cubicBezTo>
                      <a:cubicBezTo>
                        <a:pt x="96" y="45"/>
                        <a:pt x="106" y="53"/>
                        <a:pt x="106" y="53"/>
                      </a:cubicBezTo>
                      <a:cubicBezTo>
                        <a:pt x="107" y="53"/>
                        <a:pt x="117" y="62"/>
                        <a:pt x="143" y="80"/>
                      </a:cubicBezTo>
                      <a:cubicBezTo>
                        <a:pt x="169" y="96"/>
                        <a:pt x="196" y="100"/>
                        <a:pt x="224" y="90"/>
                      </a:cubicBezTo>
                      <a:cubicBezTo>
                        <a:pt x="223" y="89"/>
                        <a:pt x="223" y="89"/>
                        <a:pt x="223" y="89"/>
                      </a:cubicBezTo>
                      <a:cubicBezTo>
                        <a:pt x="223" y="89"/>
                        <a:pt x="223" y="89"/>
                        <a:pt x="222" y="89"/>
                      </a:cubicBezTo>
                      <a:cubicBezTo>
                        <a:pt x="195" y="98"/>
                        <a:pt x="169" y="95"/>
                        <a:pt x="144" y="79"/>
                      </a:cubicBezTo>
                      <a:cubicBezTo>
                        <a:pt x="117" y="61"/>
                        <a:pt x="107" y="53"/>
                        <a:pt x="107" y="52"/>
                      </a:cubicBezTo>
                      <a:cubicBezTo>
                        <a:pt x="107" y="52"/>
                        <a:pt x="96" y="44"/>
                        <a:pt x="73" y="25"/>
                      </a:cubicBezTo>
                      <a:cubicBezTo>
                        <a:pt x="66" y="19"/>
                        <a:pt x="58" y="14"/>
                        <a:pt x="51" y="10"/>
                      </a:cubicBezTo>
                      <a:cubicBezTo>
                        <a:pt x="50" y="11"/>
                        <a:pt x="50" y="11"/>
                        <a:pt x="50" y="11"/>
                      </a:cubicBezTo>
                      <a:cubicBezTo>
                        <a:pt x="50" y="10"/>
                        <a:pt x="50" y="10"/>
                        <a:pt x="50" y="10"/>
                      </a:cubicBezTo>
                      <a:cubicBezTo>
                        <a:pt x="42" y="6"/>
                        <a:pt x="34" y="3"/>
                        <a:pt x="26" y="2"/>
                      </a:cubicBezTo>
                      <a:cubicBezTo>
                        <a:pt x="18" y="1"/>
                        <a:pt x="9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6D6E7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91440" tIns="45720" rIns="91440" bIns="45720"/>
                <a:lstStyle/>
                <a:p>
                  <a:endParaRPr lang="zh-CN" altLang="en-US" sz="2400"/>
                </a:p>
              </p:txBody>
            </p:sp>
            <p:sp>
              <p:nvSpPr>
                <p:cNvPr id="989" name="MH_Other_104"/>
                <p:cNvSpPr/>
                <p:nvPr>
                  <p:custDataLst>
                    <p:tags r:id="rId121"/>
                  </p:custDataLst>
                </p:nvPr>
              </p:nvSpPr>
              <p:spPr bwMode="auto">
                <a:xfrm>
                  <a:off x="4382160" y="3476397"/>
                  <a:ext cx="1523" cy="0"/>
                </a:xfrm>
                <a:custGeom>
                  <a:avLst/>
                  <a:gdLst>
                    <a:gd name="T0" fmla="*/ 0 w 1"/>
                    <a:gd name="T1" fmla="*/ 1790702559 w 1"/>
                    <a:gd name="T2" fmla="*/ 1790702559 w 1"/>
                    <a:gd name="T3" fmla="*/ 0 w 1"/>
                    <a:gd name="T4" fmla="*/ 0 60000 65536"/>
                    <a:gd name="T5" fmla="*/ 0 60000 65536"/>
                    <a:gd name="T6" fmla="*/ 0 60000 65536"/>
                    <a:gd name="T7" fmla="*/ 0 60000 65536"/>
                  </a:gdLst>
                  <a:ahLst/>
                  <a:cxnLst>
                    <a:cxn ang="T4">
                      <a:pos x="T0" y="0"/>
                    </a:cxn>
                    <a:cxn ang="T5">
                      <a:pos x="T1" y="0"/>
                    </a:cxn>
                    <a:cxn ang="T6">
                      <a:pos x="T2" y="0"/>
                    </a:cxn>
                    <a:cxn ang="T7">
                      <a:pos x="T3" y="0"/>
                    </a:cxn>
                  </a:cxnLst>
                  <a:rect l="0" t="0" r="r" b="b"/>
                  <a:pathLst>
                    <a:path w="1">
                      <a:moveTo>
                        <a:pt x="0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0"/>
                        <a:pt x="1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6D6E7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91440" tIns="45720" rIns="91440" bIns="45720"/>
                <a:lstStyle/>
                <a:p>
                  <a:endParaRPr lang="zh-CN" altLang="en-US" sz="2400"/>
                </a:p>
              </p:txBody>
            </p:sp>
            <p:sp>
              <p:nvSpPr>
                <p:cNvPr id="990" name="MH_Other_105"/>
                <p:cNvSpPr/>
                <p:nvPr>
                  <p:custDataLst>
                    <p:tags r:id="rId122"/>
                  </p:custDataLst>
                </p:nvPr>
              </p:nvSpPr>
              <p:spPr bwMode="auto">
                <a:xfrm>
                  <a:off x="4243572" y="3412983"/>
                  <a:ext cx="0" cy="1510"/>
                </a:xfrm>
                <a:custGeom>
                  <a:avLst/>
                  <a:gdLst>
                    <a:gd name="T0" fmla="*/ 711 w 1"/>
                    <a:gd name="T1" fmla="*/ 0 h 1"/>
                    <a:gd name="T2" fmla="*/ 0 w 1"/>
                    <a:gd name="T3" fmla="*/ 0 h 1"/>
                    <a:gd name="T4" fmla="*/ 0 w 1"/>
                    <a:gd name="T5" fmla="*/ 1792959984 h 1"/>
                    <a:gd name="T6" fmla="*/ 711 w 1"/>
                    <a:gd name="T7" fmla="*/ 0 h 1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1" h="1">
                      <a:moveTo>
                        <a:pt x="1" y="0"/>
                      </a:moveTo>
                      <a:cubicBezTo>
                        <a:pt x="1" y="0"/>
                        <a:pt x="1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6D6E7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91440" tIns="45720" rIns="91440" bIns="45720"/>
                <a:lstStyle/>
                <a:p>
                  <a:endParaRPr lang="zh-CN" altLang="en-US" sz="2400"/>
                </a:p>
              </p:txBody>
            </p:sp>
            <p:sp>
              <p:nvSpPr>
                <p:cNvPr id="991" name="MH_Other_106"/>
                <p:cNvSpPr/>
                <p:nvPr>
                  <p:custDataLst>
                    <p:tags r:id="rId123"/>
                  </p:custDataLst>
                </p:nvPr>
              </p:nvSpPr>
              <p:spPr bwMode="auto">
                <a:xfrm>
                  <a:off x="3900912" y="3286154"/>
                  <a:ext cx="251284" cy="169105"/>
                </a:xfrm>
                <a:custGeom>
                  <a:avLst/>
                  <a:gdLst>
                    <a:gd name="T0" fmla="*/ 2147483646 w 311"/>
                    <a:gd name="T1" fmla="*/ 2147483646 h 210"/>
                    <a:gd name="T2" fmla="*/ 2147483646 w 311"/>
                    <a:gd name="T3" fmla="*/ 2147483646 h 210"/>
                    <a:gd name="T4" fmla="*/ 2147483646 w 311"/>
                    <a:gd name="T5" fmla="*/ 2147483646 h 210"/>
                    <a:gd name="T6" fmla="*/ 2147483646 w 311"/>
                    <a:gd name="T7" fmla="*/ 2147483646 h 210"/>
                    <a:gd name="T8" fmla="*/ 2147483646 w 311"/>
                    <a:gd name="T9" fmla="*/ 2147483646 h 210"/>
                    <a:gd name="T10" fmla="*/ 2147483646 w 311"/>
                    <a:gd name="T11" fmla="*/ 2147483646 h 210"/>
                    <a:gd name="T12" fmla="*/ 2147483646 w 311"/>
                    <a:gd name="T13" fmla="*/ 2147483646 h 210"/>
                    <a:gd name="T14" fmla="*/ 2147483646 w 311"/>
                    <a:gd name="T15" fmla="*/ 2147483646 h 210"/>
                    <a:gd name="T16" fmla="*/ 2147483646 w 311"/>
                    <a:gd name="T17" fmla="*/ 2147483646 h 210"/>
                    <a:gd name="T18" fmla="*/ 2147483646 w 311"/>
                    <a:gd name="T19" fmla="*/ 2147483646 h 210"/>
                    <a:gd name="T20" fmla="*/ 2147483646 w 311"/>
                    <a:gd name="T21" fmla="*/ 2147483646 h 210"/>
                    <a:gd name="T22" fmla="*/ 2147483646 w 311"/>
                    <a:gd name="T23" fmla="*/ 2147483646 h 210"/>
                    <a:gd name="T24" fmla="*/ 2147483646 w 311"/>
                    <a:gd name="T25" fmla="*/ 2147483646 h 210"/>
                    <a:gd name="T26" fmla="*/ 2147483646 w 311"/>
                    <a:gd name="T27" fmla="*/ 2147483646 h 210"/>
                    <a:gd name="T28" fmla="*/ 2147483646 w 311"/>
                    <a:gd name="T29" fmla="*/ 2147483646 h 210"/>
                    <a:gd name="T30" fmla="*/ 2147483646 w 311"/>
                    <a:gd name="T31" fmla="*/ 2147483646 h 210"/>
                    <a:gd name="T32" fmla="*/ 2147483646 w 311"/>
                    <a:gd name="T33" fmla="*/ 2147483646 h 210"/>
                    <a:gd name="T34" fmla="*/ 2147483646 w 311"/>
                    <a:gd name="T35" fmla="*/ 2147483646 h 210"/>
                    <a:gd name="T36" fmla="*/ 2147483646 w 311"/>
                    <a:gd name="T37" fmla="*/ 2147483646 h 210"/>
                    <a:gd name="T38" fmla="*/ 2147483646 w 311"/>
                    <a:gd name="T39" fmla="*/ 2147483646 h 210"/>
                    <a:gd name="T40" fmla="*/ 2147483646 w 311"/>
                    <a:gd name="T41" fmla="*/ 2147483646 h 210"/>
                    <a:gd name="T42" fmla="*/ 2147483646 w 311"/>
                    <a:gd name="T43" fmla="*/ 2147483646 h 210"/>
                    <a:gd name="T44" fmla="*/ 2147483646 w 311"/>
                    <a:gd name="T45" fmla="*/ 2147483646 h 210"/>
                    <a:gd name="T46" fmla="*/ 2147483646 w 311"/>
                    <a:gd name="T47" fmla="*/ 2147483646 h 210"/>
                    <a:gd name="T48" fmla="*/ 2147483646 w 311"/>
                    <a:gd name="T49" fmla="*/ 2147483646 h 210"/>
                    <a:gd name="T50" fmla="*/ 2147483646 w 311"/>
                    <a:gd name="T51" fmla="*/ 2147483646 h 210"/>
                    <a:gd name="T52" fmla="*/ 2147483646 w 311"/>
                    <a:gd name="T53" fmla="*/ 2147483646 h 210"/>
                    <a:gd name="T54" fmla="*/ 2147483646 w 311"/>
                    <a:gd name="T55" fmla="*/ 2147483646 h 210"/>
                    <a:gd name="T56" fmla="*/ 2147483646 w 311"/>
                    <a:gd name="T57" fmla="*/ 2147483646 h 210"/>
                    <a:gd name="T58" fmla="*/ 2147483646 w 311"/>
                    <a:gd name="T59" fmla="*/ 2147483646 h 210"/>
                    <a:gd name="T60" fmla="*/ 2147483646 w 311"/>
                    <a:gd name="T61" fmla="*/ 2147483646 h 210"/>
                    <a:gd name="T62" fmla="*/ 2147483646 w 311"/>
                    <a:gd name="T63" fmla="*/ 0 h 210"/>
                    <a:gd name="T64" fmla="*/ 2147483646 w 311"/>
                    <a:gd name="T65" fmla="*/ 602866460 h 210"/>
                    <a:gd name="T66" fmla="*/ 2147483646 w 311"/>
                    <a:gd name="T67" fmla="*/ 2147483646 h 210"/>
                    <a:gd name="T68" fmla="*/ 2147483646 w 311"/>
                    <a:gd name="T69" fmla="*/ 2147483646 h 210"/>
                    <a:gd name="T70" fmla="*/ 2147483646 w 311"/>
                    <a:gd name="T71" fmla="*/ 2147483646 h 210"/>
                    <a:gd name="T72" fmla="*/ 2147483646 w 311"/>
                    <a:gd name="T73" fmla="*/ 2147483646 h 210"/>
                    <a:gd name="T74" fmla="*/ 0 w 311"/>
                    <a:gd name="T75" fmla="*/ 2147483646 h 210"/>
                    <a:gd name="T76" fmla="*/ 0 w 311"/>
                    <a:gd name="T77" fmla="*/ 2147483646 h 210"/>
                    <a:gd name="T78" fmla="*/ 0 w 311"/>
                    <a:gd name="T79" fmla="*/ 2147483646 h 210"/>
                    <a:gd name="T80" fmla="*/ 2147483646 w 311"/>
                    <a:gd name="T81" fmla="*/ 2147483646 h 210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</a:gdLst>
                  <a:ahLst/>
                  <a:cxnLst>
                    <a:cxn ang="T82">
                      <a:pos x="T0" y="T1"/>
                    </a:cxn>
                    <a:cxn ang="T83">
                      <a:pos x="T2" y="T3"/>
                    </a:cxn>
                    <a:cxn ang="T84">
                      <a:pos x="T4" y="T5"/>
                    </a:cxn>
                    <a:cxn ang="T85">
                      <a:pos x="T6" y="T7"/>
                    </a:cxn>
                    <a:cxn ang="T86">
                      <a:pos x="T8" y="T9"/>
                    </a:cxn>
                    <a:cxn ang="T87">
                      <a:pos x="T10" y="T11"/>
                    </a:cxn>
                    <a:cxn ang="T88">
                      <a:pos x="T12" y="T13"/>
                    </a:cxn>
                    <a:cxn ang="T89">
                      <a:pos x="T14" y="T15"/>
                    </a:cxn>
                    <a:cxn ang="T90">
                      <a:pos x="T16" y="T17"/>
                    </a:cxn>
                    <a:cxn ang="T91">
                      <a:pos x="T18" y="T19"/>
                    </a:cxn>
                    <a:cxn ang="T92">
                      <a:pos x="T20" y="T21"/>
                    </a:cxn>
                    <a:cxn ang="T93">
                      <a:pos x="T22" y="T23"/>
                    </a:cxn>
                    <a:cxn ang="T94">
                      <a:pos x="T24" y="T25"/>
                    </a:cxn>
                    <a:cxn ang="T95">
                      <a:pos x="T26" y="T27"/>
                    </a:cxn>
                    <a:cxn ang="T96">
                      <a:pos x="T28" y="T29"/>
                    </a:cxn>
                    <a:cxn ang="T97">
                      <a:pos x="T30" y="T31"/>
                    </a:cxn>
                    <a:cxn ang="T98">
                      <a:pos x="T32" y="T33"/>
                    </a:cxn>
                    <a:cxn ang="T99">
                      <a:pos x="T34" y="T35"/>
                    </a:cxn>
                    <a:cxn ang="T100">
                      <a:pos x="T36" y="T37"/>
                    </a:cxn>
                    <a:cxn ang="T101">
                      <a:pos x="T38" y="T39"/>
                    </a:cxn>
                    <a:cxn ang="T102">
                      <a:pos x="T40" y="T41"/>
                    </a:cxn>
                    <a:cxn ang="T103">
                      <a:pos x="T42" y="T43"/>
                    </a:cxn>
                    <a:cxn ang="T104">
                      <a:pos x="T44" y="T45"/>
                    </a:cxn>
                    <a:cxn ang="T105">
                      <a:pos x="T46" y="T47"/>
                    </a:cxn>
                    <a:cxn ang="T106">
                      <a:pos x="T48" y="T49"/>
                    </a:cxn>
                    <a:cxn ang="T107">
                      <a:pos x="T50" y="T51"/>
                    </a:cxn>
                    <a:cxn ang="T108">
                      <a:pos x="T52" y="T53"/>
                    </a:cxn>
                    <a:cxn ang="T109">
                      <a:pos x="T54" y="T55"/>
                    </a:cxn>
                    <a:cxn ang="T110">
                      <a:pos x="T56" y="T57"/>
                    </a:cxn>
                    <a:cxn ang="T111">
                      <a:pos x="T58" y="T59"/>
                    </a:cxn>
                    <a:cxn ang="T112">
                      <a:pos x="T60" y="T61"/>
                    </a:cxn>
                    <a:cxn ang="T113">
                      <a:pos x="T62" y="T63"/>
                    </a:cxn>
                    <a:cxn ang="T114">
                      <a:pos x="T64" y="T65"/>
                    </a:cxn>
                    <a:cxn ang="T115">
                      <a:pos x="T66" y="T67"/>
                    </a:cxn>
                    <a:cxn ang="T116">
                      <a:pos x="T68" y="T69"/>
                    </a:cxn>
                    <a:cxn ang="T117">
                      <a:pos x="T70" y="T71"/>
                    </a:cxn>
                    <a:cxn ang="T118">
                      <a:pos x="T72" y="T73"/>
                    </a:cxn>
                    <a:cxn ang="T119">
                      <a:pos x="T74" y="T75"/>
                    </a:cxn>
                    <a:cxn ang="T120">
                      <a:pos x="T76" y="T77"/>
                    </a:cxn>
                    <a:cxn ang="T121">
                      <a:pos x="T78" y="T79"/>
                    </a:cxn>
                    <a:cxn ang="T122">
                      <a:pos x="T80" y="T81"/>
                    </a:cxn>
                  </a:cxnLst>
                  <a:rect l="0" t="0" r="r" b="b"/>
                  <a:pathLst>
                    <a:path w="311" h="210">
                      <a:moveTo>
                        <a:pt x="36" y="89"/>
                      </a:moveTo>
                      <a:cubicBezTo>
                        <a:pt x="47" y="103"/>
                        <a:pt x="62" y="112"/>
                        <a:pt x="80" y="117"/>
                      </a:cubicBezTo>
                      <a:cubicBezTo>
                        <a:pt x="80" y="117"/>
                        <a:pt x="80" y="117"/>
                        <a:pt x="80" y="117"/>
                      </a:cubicBezTo>
                      <a:cubicBezTo>
                        <a:pt x="93" y="130"/>
                        <a:pt x="110" y="140"/>
                        <a:pt x="129" y="144"/>
                      </a:cubicBezTo>
                      <a:cubicBezTo>
                        <a:pt x="142" y="157"/>
                        <a:pt x="158" y="164"/>
                        <a:pt x="177" y="167"/>
                      </a:cubicBezTo>
                      <a:cubicBezTo>
                        <a:pt x="191" y="179"/>
                        <a:pt x="208" y="185"/>
                        <a:pt x="227" y="187"/>
                      </a:cubicBezTo>
                      <a:cubicBezTo>
                        <a:pt x="241" y="198"/>
                        <a:pt x="258" y="204"/>
                        <a:pt x="278" y="204"/>
                      </a:cubicBezTo>
                      <a:cubicBezTo>
                        <a:pt x="278" y="203"/>
                        <a:pt x="278" y="203"/>
                        <a:pt x="278" y="203"/>
                      </a:cubicBezTo>
                      <a:cubicBezTo>
                        <a:pt x="281" y="206"/>
                        <a:pt x="285" y="208"/>
                        <a:pt x="288" y="210"/>
                      </a:cubicBezTo>
                      <a:cubicBezTo>
                        <a:pt x="288" y="209"/>
                        <a:pt x="288" y="209"/>
                        <a:pt x="288" y="209"/>
                      </a:cubicBezTo>
                      <a:cubicBezTo>
                        <a:pt x="289" y="208"/>
                        <a:pt x="289" y="208"/>
                        <a:pt x="289" y="208"/>
                      </a:cubicBezTo>
                      <a:cubicBezTo>
                        <a:pt x="295" y="186"/>
                        <a:pt x="295" y="186"/>
                        <a:pt x="295" y="186"/>
                      </a:cubicBezTo>
                      <a:cubicBezTo>
                        <a:pt x="295" y="185"/>
                        <a:pt x="295" y="185"/>
                        <a:pt x="295" y="185"/>
                      </a:cubicBezTo>
                      <a:cubicBezTo>
                        <a:pt x="305" y="152"/>
                        <a:pt x="305" y="152"/>
                        <a:pt x="305" y="152"/>
                      </a:cubicBezTo>
                      <a:cubicBezTo>
                        <a:pt x="305" y="151"/>
                        <a:pt x="305" y="151"/>
                        <a:pt x="305" y="151"/>
                      </a:cubicBezTo>
                      <a:cubicBezTo>
                        <a:pt x="310" y="132"/>
                        <a:pt x="310" y="132"/>
                        <a:pt x="310" y="132"/>
                      </a:cubicBezTo>
                      <a:cubicBezTo>
                        <a:pt x="310" y="132"/>
                        <a:pt x="310" y="132"/>
                        <a:pt x="310" y="132"/>
                      </a:cubicBezTo>
                      <a:cubicBezTo>
                        <a:pt x="311" y="131"/>
                        <a:pt x="311" y="131"/>
                        <a:pt x="311" y="131"/>
                      </a:cubicBezTo>
                      <a:cubicBezTo>
                        <a:pt x="311" y="130"/>
                        <a:pt x="311" y="130"/>
                        <a:pt x="311" y="130"/>
                      </a:cubicBezTo>
                      <a:cubicBezTo>
                        <a:pt x="309" y="130"/>
                        <a:pt x="307" y="129"/>
                        <a:pt x="305" y="128"/>
                      </a:cubicBezTo>
                      <a:cubicBezTo>
                        <a:pt x="297" y="126"/>
                        <a:pt x="288" y="125"/>
                        <a:pt x="279" y="125"/>
                      </a:cubicBezTo>
                      <a:cubicBezTo>
                        <a:pt x="273" y="120"/>
                        <a:pt x="265" y="116"/>
                        <a:pt x="258" y="113"/>
                      </a:cubicBezTo>
                      <a:cubicBezTo>
                        <a:pt x="250" y="110"/>
                        <a:pt x="241" y="109"/>
                        <a:pt x="233" y="108"/>
                      </a:cubicBezTo>
                      <a:cubicBezTo>
                        <a:pt x="226" y="102"/>
                        <a:pt x="219" y="98"/>
                        <a:pt x="212" y="95"/>
                      </a:cubicBezTo>
                      <a:cubicBezTo>
                        <a:pt x="204" y="91"/>
                        <a:pt x="196" y="89"/>
                        <a:pt x="188" y="88"/>
                      </a:cubicBezTo>
                      <a:cubicBezTo>
                        <a:pt x="182" y="82"/>
                        <a:pt x="175" y="78"/>
                        <a:pt x="168" y="74"/>
                      </a:cubicBezTo>
                      <a:cubicBezTo>
                        <a:pt x="161" y="71"/>
                        <a:pt x="152" y="68"/>
                        <a:pt x="144" y="66"/>
                      </a:cubicBezTo>
                      <a:cubicBezTo>
                        <a:pt x="138" y="60"/>
                        <a:pt x="132" y="55"/>
                        <a:pt x="125" y="50"/>
                      </a:cubicBezTo>
                      <a:cubicBezTo>
                        <a:pt x="118" y="46"/>
                        <a:pt x="110" y="43"/>
                        <a:pt x="101" y="41"/>
                      </a:cubicBezTo>
                      <a:cubicBezTo>
                        <a:pt x="96" y="34"/>
                        <a:pt x="90" y="28"/>
                        <a:pt x="83" y="24"/>
                      </a:cubicBezTo>
                      <a:cubicBezTo>
                        <a:pt x="76" y="19"/>
                        <a:pt x="69" y="16"/>
                        <a:pt x="61" y="13"/>
                      </a:cubicBezTo>
                      <a:cubicBezTo>
                        <a:pt x="57" y="8"/>
                        <a:pt x="53" y="4"/>
                        <a:pt x="49" y="0"/>
                      </a:cubicBezTo>
                      <a:cubicBezTo>
                        <a:pt x="48" y="1"/>
                        <a:pt x="48" y="1"/>
                        <a:pt x="48" y="1"/>
                      </a:cubicBezTo>
                      <a:cubicBezTo>
                        <a:pt x="37" y="17"/>
                        <a:pt x="37" y="17"/>
                        <a:pt x="37" y="17"/>
                      </a:cubicBezTo>
                      <a:cubicBezTo>
                        <a:pt x="36" y="18"/>
                        <a:pt x="36" y="18"/>
                        <a:pt x="36" y="18"/>
                      </a:cubicBezTo>
                      <a:cubicBezTo>
                        <a:pt x="15" y="45"/>
                        <a:pt x="15" y="45"/>
                        <a:pt x="15" y="45"/>
                      </a:cubicBezTo>
                      <a:cubicBezTo>
                        <a:pt x="14" y="46"/>
                        <a:pt x="14" y="46"/>
                        <a:pt x="14" y="46"/>
                      </a:cubicBezTo>
                      <a:cubicBezTo>
                        <a:pt x="0" y="65"/>
                        <a:pt x="0" y="65"/>
                        <a:pt x="0" y="65"/>
                      </a:cubicBezTo>
                      <a:cubicBezTo>
                        <a:pt x="0" y="65"/>
                        <a:pt x="0" y="65"/>
                        <a:pt x="0" y="65"/>
                      </a:cubicBezTo>
                      <a:cubicBezTo>
                        <a:pt x="0" y="66"/>
                        <a:pt x="0" y="66"/>
                        <a:pt x="0" y="66"/>
                      </a:cubicBezTo>
                      <a:cubicBezTo>
                        <a:pt x="9" y="76"/>
                        <a:pt x="21" y="84"/>
                        <a:pt x="36" y="89"/>
                      </a:cubicBezTo>
                      <a:close/>
                    </a:path>
                  </a:pathLst>
                </a:custGeom>
                <a:solidFill>
                  <a:srgbClr val="BCBEC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91440" tIns="45720" rIns="91440" bIns="45720"/>
                <a:lstStyle/>
                <a:p>
                  <a:endParaRPr lang="zh-CN" altLang="en-US" sz="2400"/>
                </a:p>
              </p:txBody>
            </p:sp>
            <p:sp>
              <p:nvSpPr>
                <p:cNvPr id="992" name="MH_Other_107"/>
                <p:cNvSpPr/>
                <p:nvPr>
                  <p:custDataLst>
                    <p:tags r:id="rId124"/>
                  </p:custDataLst>
                </p:nvPr>
              </p:nvSpPr>
              <p:spPr bwMode="auto">
                <a:xfrm>
                  <a:off x="3951168" y="3296724"/>
                  <a:ext cx="132496" cy="138909"/>
                </a:xfrm>
                <a:custGeom>
                  <a:avLst/>
                  <a:gdLst>
                    <a:gd name="T0" fmla="*/ 2147483646 w 166"/>
                    <a:gd name="T1" fmla="*/ 2147483646 h 174"/>
                    <a:gd name="T2" fmla="*/ 2147483646 w 166"/>
                    <a:gd name="T3" fmla="*/ 2147483646 h 174"/>
                    <a:gd name="T4" fmla="*/ 2147483646 w 166"/>
                    <a:gd name="T5" fmla="*/ 2147483646 h 174"/>
                    <a:gd name="T6" fmla="*/ 2147483646 w 166"/>
                    <a:gd name="T7" fmla="*/ 2147483646 h 174"/>
                    <a:gd name="T8" fmla="*/ 0 w 166"/>
                    <a:gd name="T9" fmla="*/ 0 h 174"/>
                    <a:gd name="T10" fmla="*/ 581476530 w 166"/>
                    <a:gd name="T11" fmla="*/ 1183624453 h 174"/>
                    <a:gd name="T12" fmla="*/ 2147483646 w 166"/>
                    <a:gd name="T13" fmla="*/ 2147483646 h 174"/>
                    <a:gd name="T14" fmla="*/ 2147483646 w 166"/>
                    <a:gd name="T15" fmla="*/ 2147483646 h 174"/>
                    <a:gd name="T16" fmla="*/ 2147483646 w 166"/>
                    <a:gd name="T17" fmla="*/ 2147483646 h 174"/>
                    <a:gd name="T18" fmla="*/ 2147483646 w 166"/>
                    <a:gd name="T19" fmla="*/ 2147483646 h 174"/>
                    <a:gd name="T20" fmla="*/ 2147483646 w 166"/>
                    <a:gd name="T21" fmla="*/ 2147483646 h 174"/>
                    <a:gd name="T22" fmla="*/ 2147483646 w 166"/>
                    <a:gd name="T23" fmla="*/ 2147483646 h 174"/>
                    <a:gd name="T24" fmla="*/ 2147483646 w 166"/>
                    <a:gd name="T25" fmla="*/ 2147483646 h 174"/>
                    <a:gd name="T26" fmla="*/ 2147483646 w 166"/>
                    <a:gd name="T27" fmla="*/ 2147483646 h 174"/>
                    <a:gd name="T28" fmla="*/ 2147483646 w 166"/>
                    <a:gd name="T29" fmla="*/ 2147483646 h 174"/>
                    <a:gd name="T30" fmla="*/ 2147483646 w 166"/>
                    <a:gd name="T31" fmla="*/ 2147483646 h 174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</a:gdLst>
                  <a:ahLst/>
                  <a:cxnLst>
                    <a:cxn ang="T32">
                      <a:pos x="T0" y="T1"/>
                    </a:cxn>
                    <a:cxn ang="T33">
                      <a:pos x="T2" y="T3"/>
                    </a:cxn>
                    <a:cxn ang="T34">
                      <a:pos x="T4" y="T5"/>
                    </a:cxn>
                    <a:cxn ang="T35">
                      <a:pos x="T6" y="T7"/>
                    </a:cxn>
                    <a:cxn ang="T36">
                      <a:pos x="T8" y="T9"/>
                    </a:cxn>
                    <a:cxn ang="T37">
                      <a:pos x="T10" y="T11"/>
                    </a:cxn>
                    <a:cxn ang="T38">
                      <a:pos x="T12" y="T13"/>
                    </a:cxn>
                    <a:cxn ang="T39">
                      <a:pos x="T14" y="T15"/>
                    </a:cxn>
                    <a:cxn ang="T40">
                      <a:pos x="T16" y="T17"/>
                    </a:cxn>
                    <a:cxn ang="T41">
                      <a:pos x="T18" y="T19"/>
                    </a:cxn>
                    <a:cxn ang="T42">
                      <a:pos x="T20" y="T21"/>
                    </a:cxn>
                    <a:cxn ang="T43">
                      <a:pos x="T22" y="T23"/>
                    </a:cxn>
                    <a:cxn ang="T44">
                      <a:pos x="T24" y="T25"/>
                    </a:cxn>
                    <a:cxn ang="T45">
                      <a:pos x="T26" y="T27"/>
                    </a:cxn>
                    <a:cxn ang="T46">
                      <a:pos x="T28" y="T29"/>
                    </a:cxn>
                    <a:cxn ang="T47">
                      <a:pos x="T30" y="T31"/>
                    </a:cxn>
                  </a:cxnLst>
                  <a:rect l="0" t="0" r="r" b="b"/>
                  <a:pathLst>
                    <a:path w="166" h="174">
                      <a:moveTo>
                        <a:pt x="97" y="130"/>
                      </a:moveTo>
                      <a:cubicBezTo>
                        <a:pt x="80" y="103"/>
                        <a:pt x="75" y="91"/>
                        <a:pt x="75" y="91"/>
                      </a:cubicBezTo>
                      <a:cubicBezTo>
                        <a:pt x="75" y="91"/>
                        <a:pt x="68" y="79"/>
                        <a:pt x="55" y="51"/>
                      </a:cubicBezTo>
                      <a:cubicBezTo>
                        <a:pt x="47" y="33"/>
                        <a:pt x="36" y="20"/>
                        <a:pt x="22" y="11"/>
                      </a:cubicBezTo>
                      <a:cubicBezTo>
                        <a:pt x="15" y="6"/>
                        <a:pt x="8" y="3"/>
                        <a:pt x="0" y="0"/>
                      </a:cubicBez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26" y="11"/>
                        <a:pt x="42" y="26"/>
                        <a:pt x="54" y="52"/>
                      </a:cubicBezTo>
                      <a:cubicBezTo>
                        <a:pt x="67" y="80"/>
                        <a:pt x="74" y="91"/>
                        <a:pt x="74" y="92"/>
                      </a:cubicBezTo>
                      <a:cubicBezTo>
                        <a:pt x="74" y="92"/>
                        <a:pt x="79" y="104"/>
                        <a:pt x="96" y="131"/>
                      </a:cubicBezTo>
                      <a:cubicBezTo>
                        <a:pt x="101" y="139"/>
                        <a:pt x="107" y="147"/>
                        <a:pt x="114" y="153"/>
                      </a:cubicBezTo>
                      <a:cubicBezTo>
                        <a:pt x="116" y="153"/>
                        <a:pt x="116" y="153"/>
                        <a:pt x="116" y="153"/>
                      </a:cubicBezTo>
                      <a:cubicBezTo>
                        <a:pt x="116" y="154"/>
                        <a:pt x="116" y="154"/>
                        <a:pt x="116" y="154"/>
                      </a:cubicBezTo>
                      <a:cubicBezTo>
                        <a:pt x="116" y="154"/>
                        <a:pt x="116" y="154"/>
                        <a:pt x="116" y="154"/>
                      </a:cubicBezTo>
                      <a:cubicBezTo>
                        <a:pt x="130" y="166"/>
                        <a:pt x="147" y="172"/>
                        <a:pt x="166" y="174"/>
                      </a:cubicBezTo>
                      <a:cubicBezTo>
                        <a:pt x="165" y="173"/>
                        <a:pt x="165" y="173"/>
                        <a:pt x="165" y="173"/>
                      </a:cubicBezTo>
                      <a:cubicBezTo>
                        <a:pt x="136" y="170"/>
                        <a:pt x="113" y="156"/>
                        <a:pt x="97" y="130"/>
                      </a:cubicBezTo>
                      <a:close/>
                    </a:path>
                  </a:pathLst>
                </a:custGeom>
                <a:solidFill>
                  <a:srgbClr val="6D6E7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91440" tIns="45720" rIns="91440" bIns="45720"/>
                <a:lstStyle/>
                <a:p>
                  <a:endParaRPr lang="zh-CN" altLang="en-US" sz="2400"/>
                </a:p>
              </p:txBody>
            </p:sp>
            <p:sp>
              <p:nvSpPr>
                <p:cNvPr id="993" name="MH_Other_108"/>
                <p:cNvSpPr/>
                <p:nvPr>
                  <p:custDataLst>
                    <p:tags r:id="rId125"/>
                  </p:custDataLst>
                </p:nvPr>
              </p:nvSpPr>
              <p:spPr bwMode="auto">
                <a:xfrm>
                  <a:off x="3940507" y="3286154"/>
                  <a:ext cx="103559" cy="134379"/>
                </a:xfrm>
                <a:custGeom>
                  <a:avLst/>
                  <a:gdLst>
                    <a:gd name="T0" fmla="*/ 588927501 w 129"/>
                    <a:gd name="T1" fmla="*/ 0 h 167"/>
                    <a:gd name="T2" fmla="*/ 0 w 129"/>
                    <a:gd name="T3" fmla="*/ 601968099 h 167"/>
                    <a:gd name="T4" fmla="*/ 2147483646 w 129"/>
                    <a:gd name="T5" fmla="*/ 2147483646 h 167"/>
                    <a:gd name="T6" fmla="*/ 2147483646 w 129"/>
                    <a:gd name="T7" fmla="*/ 2147483646 h 167"/>
                    <a:gd name="T8" fmla="*/ 2147483646 w 129"/>
                    <a:gd name="T9" fmla="*/ 2147483646 h 167"/>
                    <a:gd name="T10" fmla="*/ 2147483646 w 129"/>
                    <a:gd name="T11" fmla="*/ 2147483646 h 167"/>
                    <a:gd name="T12" fmla="*/ 2147483646 w 129"/>
                    <a:gd name="T13" fmla="*/ 2147483646 h 167"/>
                    <a:gd name="T14" fmla="*/ 2147483646 w 129"/>
                    <a:gd name="T15" fmla="*/ 2147483646 h 167"/>
                    <a:gd name="T16" fmla="*/ 2147483646 w 129"/>
                    <a:gd name="T17" fmla="*/ 2147483646 h 167"/>
                    <a:gd name="T18" fmla="*/ 2147483646 w 129"/>
                    <a:gd name="T19" fmla="*/ 2147483646 h 167"/>
                    <a:gd name="T20" fmla="*/ 2147483646 w 129"/>
                    <a:gd name="T21" fmla="*/ 2147483646 h 167"/>
                    <a:gd name="T22" fmla="*/ 2147483646 w 129"/>
                    <a:gd name="T23" fmla="*/ 2147483646 h 167"/>
                    <a:gd name="T24" fmla="*/ 2147483646 w 129"/>
                    <a:gd name="T25" fmla="*/ 2147483646 h 167"/>
                    <a:gd name="T26" fmla="*/ 2147483646 w 129"/>
                    <a:gd name="T27" fmla="*/ 2147483646 h 167"/>
                    <a:gd name="T28" fmla="*/ 2147483646 w 129"/>
                    <a:gd name="T29" fmla="*/ 2147483646 h 167"/>
                    <a:gd name="T30" fmla="*/ 2147483646 w 129"/>
                    <a:gd name="T31" fmla="*/ 2147483646 h 167"/>
                    <a:gd name="T32" fmla="*/ 2147483646 w 129"/>
                    <a:gd name="T33" fmla="*/ 2147483646 h 167"/>
                    <a:gd name="T34" fmla="*/ 588927501 w 129"/>
                    <a:gd name="T35" fmla="*/ 0 h 167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0" t="0" r="r" b="b"/>
                  <a:pathLst>
                    <a:path w="129" h="167">
                      <a:moveTo>
                        <a:pt x="1" y="0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11" y="10"/>
                        <a:pt x="19" y="23"/>
                        <a:pt x="26" y="39"/>
                      </a:cubicBezTo>
                      <a:cubicBezTo>
                        <a:pt x="37" y="67"/>
                        <a:pt x="43" y="79"/>
                        <a:pt x="43" y="80"/>
                      </a:cubicBezTo>
                      <a:cubicBezTo>
                        <a:pt x="43" y="80"/>
                        <a:pt x="48" y="92"/>
                        <a:pt x="63" y="120"/>
                      </a:cubicBezTo>
                      <a:cubicBezTo>
                        <a:pt x="68" y="129"/>
                        <a:pt x="73" y="136"/>
                        <a:pt x="79" y="142"/>
                      </a:cubicBezTo>
                      <a:cubicBezTo>
                        <a:pt x="79" y="142"/>
                        <a:pt x="80" y="142"/>
                        <a:pt x="80" y="142"/>
                      </a:cubicBezTo>
                      <a:cubicBezTo>
                        <a:pt x="80" y="143"/>
                        <a:pt x="80" y="143"/>
                        <a:pt x="80" y="143"/>
                      </a:cubicBezTo>
                      <a:cubicBezTo>
                        <a:pt x="93" y="156"/>
                        <a:pt x="110" y="164"/>
                        <a:pt x="129" y="167"/>
                      </a:cubicBezTo>
                      <a:cubicBezTo>
                        <a:pt x="127" y="166"/>
                        <a:pt x="127" y="166"/>
                        <a:pt x="127" y="166"/>
                      </a:cubicBezTo>
                      <a:cubicBezTo>
                        <a:pt x="99" y="161"/>
                        <a:pt x="79" y="146"/>
                        <a:pt x="64" y="120"/>
                      </a:cubicBezTo>
                      <a:cubicBezTo>
                        <a:pt x="49" y="92"/>
                        <a:pt x="44" y="79"/>
                        <a:pt x="44" y="79"/>
                      </a:cubicBezTo>
                      <a:cubicBezTo>
                        <a:pt x="44" y="79"/>
                        <a:pt x="39" y="67"/>
                        <a:pt x="27" y="38"/>
                      </a:cubicBezTo>
                      <a:cubicBezTo>
                        <a:pt x="23" y="29"/>
                        <a:pt x="19" y="22"/>
                        <a:pt x="14" y="15"/>
                      </a:cubicBezTo>
                      <a:cubicBezTo>
                        <a:pt x="13" y="14"/>
                        <a:pt x="13" y="14"/>
                        <a:pt x="13" y="14"/>
                      </a:cubicBezTo>
                      <a:cubicBezTo>
                        <a:pt x="13" y="13"/>
                        <a:pt x="13" y="13"/>
                        <a:pt x="13" y="13"/>
                      </a:cubicBezTo>
                      <a:cubicBezTo>
                        <a:pt x="13" y="13"/>
                        <a:pt x="13" y="13"/>
                        <a:pt x="13" y="13"/>
                      </a:cubicBezTo>
                      <a:cubicBezTo>
                        <a:pt x="9" y="8"/>
                        <a:pt x="5" y="4"/>
                        <a:pt x="1" y="0"/>
                      </a:cubicBezTo>
                      <a:close/>
                    </a:path>
                  </a:pathLst>
                </a:custGeom>
                <a:solidFill>
                  <a:srgbClr val="6D6E7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91440" tIns="45720" rIns="91440" bIns="45720"/>
                <a:lstStyle/>
                <a:p>
                  <a:endParaRPr lang="zh-CN" altLang="en-US" sz="2400"/>
                </a:p>
              </p:txBody>
            </p:sp>
            <p:sp>
              <p:nvSpPr>
                <p:cNvPr id="994" name="MH_Other_109"/>
                <p:cNvSpPr/>
                <p:nvPr>
                  <p:custDataLst>
                    <p:tags r:id="rId126"/>
                  </p:custDataLst>
                </p:nvPr>
              </p:nvSpPr>
              <p:spPr bwMode="auto">
                <a:xfrm>
                  <a:off x="3951168" y="3296725"/>
                  <a:ext cx="0" cy="1509"/>
                </a:xfrm>
                <a:custGeom>
                  <a:avLst/>
                  <a:gdLst>
                    <a:gd name="T0" fmla="*/ 0 w 2"/>
                    <a:gd name="T1" fmla="*/ 111918811 h 4"/>
                    <a:gd name="T2" fmla="*/ 178 w 2"/>
                    <a:gd name="T3" fmla="*/ 223838018 h 4"/>
                    <a:gd name="T4" fmla="*/ 0 w 2"/>
                    <a:gd name="T5" fmla="*/ 0 h 4"/>
                    <a:gd name="T6" fmla="*/ 0 w 2"/>
                    <a:gd name="T7" fmla="*/ 0 h 4"/>
                    <a:gd name="T8" fmla="*/ 0 w 2"/>
                    <a:gd name="T9" fmla="*/ 111918811 h 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2" h="4">
                      <a:moveTo>
                        <a:pt x="0" y="2"/>
                      </a:moveTo>
                      <a:lnTo>
                        <a:pt x="2" y="4"/>
                      </a:lnTo>
                      <a:lnTo>
                        <a:pt x="0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6D6E7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91440" tIns="45720" rIns="91440" bIns="45720"/>
                <a:lstStyle/>
                <a:p>
                  <a:endParaRPr lang="zh-CN" altLang="en-US" sz="2400"/>
                </a:p>
              </p:txBody>
            </p:sp>
            <p:sp>
              <p:nvSpPr>
                <p:cNvPr id="995" name="MH_Other_110"/>
                <p:cNvSpPr/>
                <p:nvPr>
                  <p:custDataLst>
                    <p:tags r:id="rId127"/>
                  </p:custDataLst>
                </p:nvPr>
              </p:nvSpPr>
              <p:spPr bwMode="auto">
                <a:xfrm>
                  <a:off x="4042544" y="3419022"/>
                  <a:ext cx="1523" cy="1510"/>
                </a:xfrm>
                <a:custGeom>
                  <a:avLst/>
                  <a:gdLst>
                    <a:gd name="T0" fmla="*/ 179346497 w 5"/>
                    <a:gd name="T1" fmla="*/ 0 h 2"/>
                    <a:gd name="T2" fmla="*/ 0 w 5"/>
                    <a:gd name="T3" fmla="*/ 0 h 2"/>
                    <a:gd name="T4" fmla="*/ 179346497 w 5"/>
                    <a:gd name="T5" fmla="*/ 448239996 h 2"/>
                    <a:gd name="T6" fmla="*/ 179346497 w 5"/>
                    <a:gd name="T7" fmla="*/ 448239996 h 2"/>
                    <a:gd name="T8" fmla="*/ 179346497 w 5"/>
                    <a:gd name="T9" fmla="*/ 0 h 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5" h="2">
                      <a:moveTo>
                        <a:pt x="5" y="0"/>
                      </a:moveTo>
                      <a:lnTo>
                        <a:pt x="0" y="0"/>
                      </a:lnTo>
                      <a:lnTo>
                        <a:pt x="5" y="2"/>
                      </a:lnTo>
                      <a:lnTo>
                        <a:pt x="5" y="0"/>
                      </a:lnTo>
                      <a:close/>
                    </a:path>
                  </a:pathLst>
                </a:custGeom>
                <a:solidFill>
                  <a:srgbClr val="6D6E7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91440" tIns="45720" rIns="91440" bIns="45720"/>
                <a:lstStyle/>
                <a:p>
                  <a:endParaRPr lang="zh-CN" altLang="en-US" sz="2400"/>
                </a:p>
              </p:txBody>
            </p:sp>
            <p:sp>
              <p:nvSpPr>
                <p:cNvPr id="996" name="MH_Other_111"/>
                <p:cNvSpPr/>
                <p:nvPr>
                  <p:custDataLst>
                    <p:tags r:id="rId128"/>
                  </p:custDataLst>
                </p:nvPr>
              </p:nvSpPr>
              <p:spPr bwMode="auto">
                <a:xfrm>
                  <a:off x="3929847" y="3299743"/>
                  <a:ext cx="76147" cy="102672"/>
                </a:xfrm>
                <a:custGeom>
                  <a:avLst/>
                  <a:gdLst>
                    <a:gd name="T0" fmla="*/ 2147483646 w 93"/>
                    <a:gd name="T1" fmla="*/ 2147483646 h 127"/>
                    <a:gd name="T2" fmla="*/ 2147483646 w 93"/>
                    <a:gd name="T3" fmla="*/ 2147483646 h 127"/>
                    <a:gd name="T4" fmla="*/ 615542883 w 93"/>
                    <a:gd name="T5" fmla="*/ 0 h 127"/>
                    <a:gd name="T6" fmla="*/ 0 w 93"/>
                    <a:gd name="T7" fmla="*/ 609067500 h 127"/>
                    <a:gd name="T8" fmla="*/ 2147483646 w 93"/>
                    <a:gd name="T9" fmla="*/ 2147483646 h 127"/>
                    <a:gd name="T10" fmla="*/ 2147483646 w 93"/>
                    <a:gd name="T11" fmla="*/ 2147483646 h 127"/>
                    <a:gd name="T12" fmla="*/ 2147483646 w 93"/>
                    <a:gd name="T13" fmla="*/ 2147483646 h 127"/>
                    <a:gd name="T14" fmla="*/ 2147483646 w 93"/>
                    <a:gd name="T15" fmla="*/ 2147483646 h 127"/>
                    <a:gd name="T16" fmla="*/ 2147483646 w 93"/>
                    <a:gd name="T17" fmla="*/ 2147483646 h 127"/>
                    <a:gd name="T18" fmla="*/ 2147483646 w 93"/>
                    <a:gd name="T19" fmla="*/ 2147483646 h 127"/>
                    <a:gd name="T20" fmla="*/ 2147483646 w 93"/>
                    <a:gd name="T21" fmla="*/ 2147483646 h 127"/>
                    <a:gd name="T22" fmla="*/ 2147483646 w 93"/>
                    <a:gd name="T23" fmla="*/ 2147483646 h 127"/>
                    <a:gd name="T24" fmla="*/ 2147483646 w 93"/>
                    <a:gd name="T25" fmla="*/ 2147483646 h 127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0" t="0" r="r" b="b"/>
                  <a:pathLst>
                    <a:path w="93" h="127">
                      <a:moveTo>
                        <a:pt x="30" y="75"/>
                      </a:moveTo>
                      <a:cubicBezTo>
                        <a:pt x="17" y="46"/>
                        <a:pt x="13" y="34"/>
                        <a:pt x="13" y="33"/>
                      </a:cubicBez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11" y="34"/>
                        <a:pt x="11" y="34"/>
                        <a:pt x="11" y="34"/>
                      </a:cubicBezTo>
                      <a:cubicBezTo>
                        <a:pt x="11" y="34"/>
                        <a:pt x="15" y="47"/>
                        <a:pt x="29" y="76"/>
                      </a:cubicBezTo>
                      <a:cubicBezTo>
                        <a:pt x="33" y="84"/>
                        <a:pt x="38" y="92"/>
                        <a:pt x="44" y="99"/>
                      </a:cubicBezTo>
                      <a:cubicBezTo>
                        <a:pt x="44" y="99"/>
                        <a:pt x="44" y="99"/>
                        <a:pt x="44" y="99"/>
                      </a:cubicBezTo>
                      <a:cubicBezTo>
                        <a:pt x="44" y="100"/>
                        <a:pt x="44" y="100"/>
                        <a:pt x="44" y="100"/>
                      </a:cubicBezTo>
                      <a:cubicBezTo>
                        <a:pt x="57" y="113"/>
                        <a:pt x="74" y="123"/>
                        <a:pt x="93" y="127"/>
                      </a:cubicBezTo>
                      <a:cubicBezTo>
                        <a:pt x="92" y="126"/>
                        <a:pt x="92" y="126"/>
                        <a:pt x="92" y="126"/>
                      </a:cubicBezTo>
                      <a:cubicBezTo>
                        <a:pt x="91" y="125"/>
                        <a:pt x="91" y="125"/>
                        <a:pt x="91" y="125"/>
                      </a:cubicBezTo>
                      <a:cubicBezTo>
                        <a:pt x="63" y="119"/>
                        <a:pt x="43" y="102"/>
                        <a:pt x="30" y="75"/>
                      </a:cubicBezTo>
                      <a:close/>
                    </a:path>
                  </a:pathLst>
                </a:custGeom>
                <a:solidFill>
                  <a:srgbClr val="6D6E7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91440" tIns="45720" rIns="91440" bIns="45720"/>
                <a:lstStyle/>
                <a:p>
                  <a:endParaRPr lang="zh-CN" altLang="en-US" sz="2400"/>
                </a:p>
              </p:txBody>
            </p:sp>
            <p:sp>
              <p:nvSpPr>
                <p:cNvPr id="997" name="MH_Other_112"/>
                <p:cNvSpPr/>
                <p:nvPr>
                  <p:custDataLst>
                    <p:tags r:id="rId129"/>
                  </p:custDataLst>
                </p:nvPr>
              </p:nvSpPr>
              <p:spPr bwMode="auto">
                <a:xfrm>
                  <a:off x="4004470" y="3400904"/>
                  <a:ext cx="0" cy="0"/>
                </a:xfrm>
                <a:custGeom>
                  <a:avLst/>
                  <a:gdLst>
                    <a:gd name="T0" fmla="*/ 0 w 1"/>
                    <a:gd name="T1" fmla="*/ 0 h 1"/>
                    <a:gd name="T2" fmla="*/ 711 w 1"/>
                    <a:gd name="T3" fmla="*/ 711 h 1"/>
                    <a:gd name="T4" fmla="*/ 711 w 1"/>
                    <a:gd name="T5" fmla="*/ 0 h 1"/>
                    <a:gd name="T6" fmla="*/ 0 w 1"/>
                    <a:gd name="T7" fmla="*/ 0 h 1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1" h="1">
                      <a:moveTo>
                        <a:pt x="0" y="0"/>
                      </a:move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6D6E7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91440" tIns="45720" rIns="91440" bIns="45720"/>
                <a:lstStyle/>
                <a:p>
                  <a:endParaRPr lang="zh-CN" altLang="en-US" sz="2400"/>
                </a:p>
              </p:txBody>
            </p:sp>
            <p:sp>
              <p:nvSpPr>
                <p:cNvPr id="998" name="MH_Other_113"/>
                <p:cNvSpPr/>
                <p:nvPr>
                  <p:custDataLst>
                    <p:tags r:id="rId130"/>
                  </p:custDataLst>
                </p:nvPr>
              </p:nvSpPr>
              <p:spPr bwMode="auto">
                <a:xfrm>
                  <a:off x="3913095" y="3322392"/>
                  <a:ext cx="53302" cy="57375"/>
                </a:xfrm>
                <a:custGeom>
                  <a:avLst/>
                  <a:gdLst>
                    <a:gd name="T0" fmla="*/ 2147483646 w 66"/>
                    <a:gd name="T1" fmla="*/ 2147483646 h 72"/>
                    <a:gd name="T2" fmla="*/ 599567858 w 66"/>
                    <a:gd name="T3" fmla="*/ 0 h 72"/>
                    <a:gd name="T4" fmla="*/ 0 w 66"/>
                    <a:gd name="T5" fmla="*/ 592477798 h 72"/>
                    <a:gd name="T6" fmla="*/ 2147483646 w 66"/>
                    <a:gd name="T7" fmla="*/ 2147483646 h 72"/>
                    <a:gd name="T8" fmla="*/ 2147483646 w 66"/>
                    <a:gd name="T9" fmla="*/ 2147483646 h 72"/>
                    <a:gd name="T10" fmla="*/ 2147483646 w 66"/>
                    <a:gd name="T11" fmla="*/ 2147483646 h 72"/>
                    <a:gd name="T12" fmla="*/ 2147483646 w 66"/>
                    <a:gd name="T13" fmla="*/ 2147483646 h 72"/>
                    <a:gd name="T14" fmla="*/ 2147483646 w 66"/>
                    <a:gd name="T15" fmla="*/ 2147483646 h 72"/>
                    <a:gd name="T16" fmla="*/ 2147483646 w 66"/>
                    <a:gd name="T17" fmla="*/ 2147483646 h 72"/>
                    <a:gd name="T18" fmla="*/ 2147483646 w 66"/>
                    <a:gd name="T19" fmla="*/ 2147483646 h 72"/>
                    <a:gd name="T20" fmla="*/ 2147483646 w 66"/>
                    <a:gd name="T21" fmla="*/ 2147483646 h 72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66" h="72">
                      <a:moveTo>
                        <a:pt x="8" y="17"/>
                      </a:moveTo>
                      <a:cubicBezTo>
                        <a:pt x="5" y="10"/>
                        <a:pt x="3" y="5"/>
                        <a:pt x="1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6"/>
                        <a:pt x="4" y="11"/>
                        <a:pt x="6" y="17"/>
                      </a:cubicBezTo>
                      <a:cubicBezTo>
                        <a:pt x="10" y="27"/>
                        <a:pt x="15" y="35"/>
                        <a:pt x="20" y="42"/>
                      </a:cubicBezTo>
                      <a:cubicBezTo>
                        <a:pt x="22" y="43"/>
                        <a:pt x="22" y="43"/>
                        <a:pt x="22" y="43"/>
                      </a:cubicBezTo>
                      <a:cubicBezTo>
                        <a:pt x="22" y="44"/>
                        <a:pt x="22" y="44"/>
                        <a:pt x="22" y="44"/>
                      </a:cubicBezTo>
                      <a:cubicBezTo>
                        <a:pt x="33" y="58"/>
                        <a:pt x="48" y="67"/>
                        <a:pt x="66" y="72"/>
                      </a:cubicBezTo>
                      <a:cubicBezTo>
                        <a:pt x="66" y="72"/>
                        <a:pt x="66" y="72"/>
                        <a:pt x="66" y="72"/>
                      </a:cubicBezTo>
                      <a:cubicBezTo>
                        <a:pt x="66" y="71"/>
                        <a:pt x="66" y="71"/>
                        <a:pt x="66" y="71"/>
                      </a:cubicBezTo>
                      <a:cubicBezTo>
                        <a:pt x="38" y="63"/>
                        <a:pt x="19" y="45"/>
                        <a:pt x="8" y="17"/>
                      </a:cubicBezTo>
                      <a:close/>
                    </a:path>
                  </a:pathLst>
                </a:custGeom>
                <a:solidFill>
                  <a:srgbClr val="6D6E7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91440" tIns="45720" rIns="91440" bIns="45720"/>
                <a:lstStyle/>
                <a:p>
                  <a:endParaRPr lang="zh-CN" altLang="en-US" sz="2400"/>
                </a:p>
              </p:txBody>
            </p:sp>
            <p:sp>
              <p:nvSpPr>
                <p:cNvPr id="999" name="MH_Other_114"/>
                <p:cNvSpPr/>
                <p:nvPr>
                  <p:custDataLst>
                    <p:tags r:id="rId131"/>
                  </p:custDataLst>
                </p:nvPr>
              </p:nvSpPr>
              <p:spPr bwMode="auto">
                <a:xfrm>
                  <a:off x="3966397" y="3379766"/>
                  <a:ext cx="0" cy="0"/>
                </a:xfrm>
                <a:custGeom>
                  <a:avLst/>
                  <a:gdLst>
                    <a:gd name="T0" fmla="*/ 0 h 1"/>
                    <a:gd name="T1" fmla="*/ 1067 h 1"/>
                    <a:gd name="T2" fmla="*/ 0 h 1"/>
                    <a:gd name="T3" fmla="*/ 0 h 1"/>
                    <a:gd name="T4" fmla="*/ 0 60000 65536"/>
                    <a:gd name="T5" fmla="*/ 0 60000 65536"/>
                    <a:gd name="T6" fmla="*/ 0 60000 65536"/>
                    <a:gd name="T7" fmla="*/ 0 60000 65536"/>
                  </a:gdLst>
                  <a:ahLst/>
                  <a:cxnLst>
                    <a:cxn ang="T4">
                      <a:pos x="0" y="T0"/>
                    </a:cxn>
                    <a:cxn ang="T5">
                      <a:pos x="0" y="T1"/>
                    </a:cxn>
                    <a:cxn ang="T6">
                      <a:pos x="0" y="T2"/>
                    </a:cxn>
                    <a:cxn ang="T7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6D6E7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91440" tIns="45720" rIns="91440" bIns="45720"/>
                <a:lstStyle/>
                <a:p>
                  <a:endParaRPr lang="zh-CN" altLang="en-US" sz="2400"/>
                </a:p>
              </p:txBody>
            </p:sp>
            <p:sp>
              <p:nvSpPr>
                <p:cNvPr id="1000" name="MH_Other_115"/>
                <p:cNvSpPr/>
                <p:nvPr>
                  <p:custDataLst>
                    <p:tags r:id="rId132"/>
                  </p:custDataLst>
                </p:nvPr>
              </p:nvSpPr>
              <p:spPr bwMode="auto">
                <a:xfrm>
                  <a:off x="3900911" y="3339001"/>
                  <a:ext cx="28935" cy="19628"/>
                </a:xfrm>
                <a:custGeom>
                  <a:avLst/>
                  <a:gdLst>
                    <a:gd name="T0" fmla="*/ 0 w 36"/>
                    <a:gd name="T1" fmla="*/ 0 h 24"/>
                    <a:gd name="T2" fmla="*/ 0 w 36"/>
                    <a:gd name="T3" fmla="*/ 0 h 24"/>
                    <a:gd name="T4" fmla="*/ 0 w 36"/>
                    <a:gd name="T5" fmla="*/ 624041383 h 24"/>
                    <a:gd name="T6" fmla="*/ 2147483646 w 36"/>
                    <a:gd name="T7" fmla="*/ 2147483646 h 24"/>
                    <a:gd name="T8" fmla="*/ 2147483646 w 36"/>
                    <a:gd name="T9" fmla="*/ 2147483646 h 24"/>
                    <a:gd name="T10" fmla="*/ 0 w 36"/>
                    <a:gd name="T11" fmla="*/ 0 h 24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36" h="24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9" y="11"/>
                        <a:pt x="21" y="19"/>
                        <a:pt x="36" y="24"/>
                      </a:cubicBezTo>
                      <a:cubicBezTo>
                        <a:pt x="34" y="22"/>
                        <a:pt x="34" y="22"/>
                        <a:pt x="34" y="22"/>
                      </a:cubicBezTo>
                      <a:cubicBezTo>
                        <a:pt x="21" y="17"/>
                        <a:pt x="9" y="9"/>
                        <a:pt x="0" y="0"/>
                      </a:cubicBezTo>
                      <a:close/>
                    </a:path>
                  </a:pathLst>
                </a:custGeom>
                <a:solidFill>
                  <a:srgbClr val="6D6E7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91440" tIns="45720" rIns="91440" bIns="45720"/>
                <a:lstStyle/>
                <a:p>
                  <a:endParaRPr lang="zh-CN" altLang="en-US" sz="2400"/>
                </a:p>
              </p:txBody>
            </p:sp>
            <p:sp>
              <p:nvSpPr>
                <p:cNvPr id="1001" name="MH_Other_116"/>
                <p:cNvSpPr/>
                <p:nvPr>
                  <p:custDataLst>
                    <p:tags r:id="rId133"/>
                  </p:custDataLst>
                </p:nvPr>
              </p:nvSpPr>
              <p:spPr bwMode="auto">
                <a:xfrm>
                  <a:off x="3928326" y="3355609"/>
                  <a:ext cx="1523" cy="3019"/>
                </a:xfrm>
                <a:custGeom>
                  <a:avLst/>
                  <a:gdLst>
                    <a:gd name="T0" fmla="*/ 223838018 w 4"/>
                    <a:gd name="T1" fmla="*/ 286692975 h 5"/>
                    <a:gd name="T2" fmla="*/ 0 w 4"/>
                    <a:gd name="T3" fmla="*/ 0 h 5"/>
                    <a:gd name="T4" fmla="*/ 223838018 w 4"/>
                    <a:gd name="T5" fmla="*/ 716934050 h 5"/>
                    <a:gd name="T6" fmla="*/ 223838018 w 4"/>
                    <a:gd name="T7" fmla="*/ 286692975 h 5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4" h="5">
                      <a:moveTo>
                        <a:pt x="4" y="2"/>
                      </a:moveTo>
                      <a:lnTo>
                        <a:pt x="0" y="0"/>
                      </a:lnTo>
                      <a:lnTo>
                        <a:pt x="4" y="5"/>
                      </a:lnTo>
                      <a:lnTo>
                        <a:pt x="4" y="2"/>
                      </a:lnTo>
                      <a:close/>
                    </a:path>
                  </a:pathLst>
                </a:custGeom>
                <a:solidFill>
                  <a:srgbClr val="6D6E7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91440" tIns="45720" rIns="91440" bIns="45720"/>
                <a:lstStyle/>
                <a:p>
                  <a:endParaRPr lang="zh-CN" altLang="en-US" sz="2400"/>
                </a:p>
              </p:txBody>
            </p:sp>
            <p:sp>
              <p:nvSpPr>
                <p:cNvPr id="1002" name="MH_Other_117"/>
                <p:cNvSpPr/>
                <p:nvPr>
                  <p:custDataLst>
                    <p:tags r:id="rId134"/>
                  </p:custDataLst>
                </p:nvPr>
              </p:nvSpPr>
              <p:spPr bwMode="auto">
                <a:xfrm>
                  <a:off x="4126307" y="3387315"/>
                  <a:ext cx="25889" cy="4530"/>
                </a:xfrm>
                <a:custGeom>
                  <a:avLst/>
                  <a:gdLst>
                    <a:gd name="T0" fmla="*/ 2147483646 w 32"/>
                    <a:gd name="T1" fmla="*/ 2147483646 h 7"/>
                    <a:gd name="T2" fmla="*/ 2147483646 w 32"/>
                    <a:gd name="T3" fmla="*/ 2147483646 h 7"/>
                    <a:gd name="T4" fmla="*/ 2147483646 w 32"/>
                    <a:gd name="T5" fmla="*/ 2147483646 h 7"/>
                    <a:gd name="T6" fmla="*/ 2147483646 w 32"/>
                    <a:gd name="T7" fmla="*/ 1880310395 h 7"/>
                    <a:gd name="T8" fmla="*/ 2147483646 w 32"/>
                    <a:gd name="T9" fmla="*/ 1128279028 h 7"/>
                    <a:gd name="T10" fmla="*/ 0 w 32"/>
                    <a:gd name="T11" fmla="*/ 0 h 7"/>
                    <a:gd name="T12" fmla="*/ 600276901 w 32"/>
                    <a:gd name="T13" fmla="*/ 0 h 7"/>
                    <a:gd name="T14" fmla="*/ 1201265584 w 32"/>
                    <a:gd name="T15" fmla="*/ 376246981 h 7"/>
                    <a:gd name="T16" fmla="*/ 2147483646 w 32"/>
                    <a:gd name="T17" fmla="*/ 2147483646 h 7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32" h="7">
                      <a:moveTo>
                        <a:pt x="31" y="7"/>
                      </a:moveTo>
                      <a:cubicBezTo>
                        <a:pt x="31" y="7"/>
                        <a:pt x="31" y="7"/>
                        <a:pt x="31" y="7"/>
                      </a:cubicBezTo>
                      <a:cubicBezTo>
                        <a:pt x="32" y="6"/>
                        <a:pt x="32" y="6"/>
                        <a:pt x="32" y="6"/>
                      </a:cubicBezTo>
                      <a:cubicBezTo>
                        <a:pt x="32" y="5"/>
                        <a:pt x="32" y="5"/>
                        <a:pt x="32" y="5"/>
                      </a:cubicBezTo>
                      <a:cubicBezTo>
                        <a:pt x="30" y="5"/>
                        <a:pt x="28" y="4"/>
                        <a:pt x="26" y="3"/>
                      </a:cubicBezTo>
                      <a:cubicBezTo>
                        <a:pt x="18" y="1"/>
                        <a:pt x="9" y="0"/>
                        <a:pt x="0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13" y="1"/>
                        <a:pt x="22" y="3"/>
                        <a:pt x="31" y="7"/>
                      </a:cubicBezTo>
                      <a:close/>
                    </a:path>
                  </a:pathLst>
                </a:custGeom>
                <a:solidFill>
                  <a:srgbClr val="6D6E7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91440" tIns="45720" rIns="91440" bIns="45720"/>
                <a:lstStyle/>
                <a:p>
                  <a:endParaRPr lang="zh-CN" altLang="en-US" sz="2400"/>
                </a:p>
              </p:txBody>
            </p:sp>
            <p:sp>
              <p:nvSpPr>
                <p:cNvPr id="1003" name="MH_Other_118"/>
                <p:cNvSpPr/>
                <p:nvPr>
                  <p:custDataLst>
                    <p:tags r:id="rId135"/>
                  </p:custDataLst>
                </p:nvPr>
              </p:nvSpPr>
              <p:spPr bwMode="auto">
                <a:xfrm>
                  <a:off x="4089756" y="3373727"/>
                  <a:ext cx="57871" cy="34728"/>
                </a:xfrm>
                <a:custGeom>
                  <a:avLst/>
                  <a:gdLst>
                    <a:gd name="T0" fmla="*/ 2147483646 w 72"/>
                    <a:gd name="T1" fmla="*/ 2147483646 h 44"/>
                    <a:gd name="T2" fmla="*/ 2147483646 w 72"/>
                    <a:gd name="T3" fmla="*/ 2147483646 h 44"/>
                    <a:gd name="T4" fmla="*/ 2147483646 w 72"/>
                    <a:gd name="T5" fmla="*/ 2147483646 h 44"/>
                    <a:gd name="T6" fmla="*/ 2147483646 w 72"/>
                    <a:gd name="T7" fmla="*/ 2147483646 h 44"/>
                    <a:gd name="T8" fmla="*/ 2147483646 w 72"/>
                    <a:gd name="T9" fmla="*/ 2147483646 h 44"/>
                    <a:gd name="T10" fmla="*/ 2147483646 w 72"/>
                    <a:gd name="T11" fmla="*/ 2147483646 h 44"/>
                    <a:gd name="T12" fmla="*/ 2147483646 w 72"/>
                    <a:gd name="T13" fmla="*/ 2147483646 h 44"/>
                    <a:gd name="T14" fmla="*/ 2147483646 w 72"/>
                    <a:gd name="T15" fmla="*/ 2147483646 h 44"/>
                    <a:gd name="T16" fmla="*/ 0 w 72"/>
                    <a:gd name="T17" fmla="*/ 0 h 44"/>
                    <a:gd name="T18" fmla="*/ 0 w 72"/>
                    <a:gd name="T19" fmla="*/ 0 h 44"/>
                    <a:gd name="T20" fmla="*/ 588968056 w 72"/>
                    <a:gd name="T21" fmla="*/ 578453883 h 44"/>
                    <a:gd name="T22" fmla="*/ 2147483646 w 72"/>
                    <a:gd name="T23" fmla="*/ 2147483646 h 44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0" t="0" r="r" b="b"/>
                  <a:pathLst>
                    <a:path w="72" h="44">
                      <a:moveTo>
                        <a:pt x="66" y="37"/>
                      </a:moveTo>
                      <a:cubicBezTo>
                        <a:pt x="72" y="44"/>
                        <a:pt x="72" y="44"/>
                        <a:pt x="72" y="44"/>
                      </a:cubicBezTo>
                      <a:cubicBezTo>
                        <a:pt x="72" y="43"/>
                        <a:pt x="72" y="43"/>
                        <a:pt x="72" y="43"/>
                      </a:cubicBezTo>
                      <a:cubicBezTo>
                        <a:pt x="67" y="36"/>
                        <a:pt x="67" y="36"/>
                        <a:pt x="67" y="36"/>
                      </a:cubicBezTo>
                      <a:cubicBezTo>
                        <a:pt x="61" y="29"/>
                        <a:pt x="55" y="23"/>
                        <a:pt x="48" y="18"/>
                      </a:cubicBezTo>
                      <a:cubicBezTo>
                        <a:pt x="47" y="18"/>
                        <a:pt x="47" y="18"/>
                        <a:pt x="47" y="18"/>
                      </a:cubicBezTo>
                      <a:cubicBezTo>
                        <a:pt x="47" y="17"/>
                        <a:pt x="47" y="17"/>
                        <a:pt x="47" y="17"/>
                      </a:cubicBezTo>
                      <a:cubicBezTo>
                        <a:pt x="40" y="12"/>
                        <a:pt x="33" y="8"/>
                        <a:pt x="25" y="5"/>
                      </a:cubicBezTo>
                      <a:cubicBezTo>
                        <a:pt x="17" y="2"/>
                        <a:pt x="8" y="1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28" y="4"/>
                        <a:pt x="47" y="15"/>
                        <a:pt x="66" y="37"/>
                      </a:cubicBezTo>
                      <a:close/>
                    </a:path>
                  </a:pathLst>
                </a:custGeom>
                <a:solidFill>
                  <a:srgbClr val="6D6E7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91440" tIns="45720" rIns="91440" bIns="45720"/>
                <a:lstStyle/>
                <a:p>
                  <a:endParaRPr lang="zh-CN" altLang="en-US" sz="2400"/>
                </a:p>
              </p:txBody>
            </p:sp>
            <p:sp>
              <p:nvSpPr>
                <p:cNvPr id="1004" name="MH_Other_119"/>
                <p:cNvSpPr/>
                <p:nvPr>
                  <p:custDataLst>
                    <p:tags r:id="rId136"/>
                  </p:custDataLst>
                </p:nvPr>
              </p:nvSpPr>
              <p:spPr bwMode="auto">
                <a:xfrm>
                  <a:off x="4127829" y="3387316"/>
                  <a:ext cx="0" cy="0"/>
                </a:xfrm>
                <a:custGeom>
                  <a:avLst/>
                  <a:gdLst>
                    <a:gd name="T0" fmla="*/ 711 w 1"/>
                    <a:gd name="T1" fmla="*/ 711 h 1"/>
                    <a:gd name="T2" fmla="*/ 0 w 1"/>
                    <a:gd name="T3" fmla="*/ 0 h 1"/>
                    <a:gd name="T4" fmla="*/ 0 w 1"/>
                    <a:gd name="T5" fmla="*/ 711 h 1"/>
                    <a:gd name="T6" fmla="*/ 711 w 1"/>
                    <a:gd name="T7" fmla="*/ 711 h 1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1" h="1">
                      <a:moveTo>
                        <a:pt x="1" y="1"/>
                      </a:moveTo>
                      <a:cubicBezTo>
                        <a:pt x="1" y="1"/>
                        <a:pt x="1" y="1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6D6E7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91440" tIns="45720" rIns="91440" bIns="45720"/>
                <a:lstStyle/>
                <a:p>
                  <a:endParaRPr lang="zh-CN" altLang="en-US" sz="2400"/>
                </a:p>
              </p:txBody>
            </p:sp>
            <p:sp>
              <p:nvSpPr>
                <p:cNvPr id="1005" name="MH_Other_120"/>
                <p:cNvSpPr/>
                <p:nvPr>
                  <p:custDataLst>
                    <p:tags r:id="rId137"/>
                  </p:custDataLst>
                </p:nvPr>
              </p:nvSpPr>
              <p:spPr bwMode="auto">
                <a:xfrm>
                  <a:off x="4053205" y="3357118"/>
                  <a:ext cx="85284" cy="78514"/>
                </a:xfrm>
                <a:custGeom>
                  <a:avLst/>
                  <a:gdLst>
                    <a:gd name="T0" fmla="*/ 2147483646 w 107"/>
                    <a:gd name="T1" fmla="*/ 2147483646 h 98"/>
                    <a:gd name="T2" fmla="*/ 2147483646 w 107"/>
                    <a:gd name="T3" fmla="*/ 2147483646 h 98"/>
                    <a:gd name="T4" fmla="*/ 2147483646 w 107"/>
                    <a:gd name="T5" fmla="*/ 2147483646 h 98"/>
                    <a:gd name="T6" fmla="*/ 2147483646 w 107"/>
                    <a:gd name="T7" fmla="*/ 2147483646 h 98"/>
                    <a:gd name="T8" fmla="*/ 2147483646 w 107"/>
                    <a:gd name="T9" fmla="*/ 2147483646 h 98"/>
                    <a:gd name="T10" fmla="*/ 2147483646 w 107"/>
                    <a:gd name="T11" fmla="*/ 2147483646 h 98"/>
                    <a:gd name="T12" fmla="*/ 2147483646 w 107"/>
                    <a:gd name="T13" fmla="*/ 2147483646 h 98"/>
                    <a:gd name="T14" fmla="*/ 2147483646 w 107"/>
                    <a:gd name="T15" fmla="*/ 2147483646 h 98"/>
                    <a:gd name="T16" fmla="*/ 2147483646 w 107"/>
                    <a:gd name="T17" fmla="*/ 2147483646 h 98"/>
                    <a:gd name="T18" fmla="*/ 2147483646 w 107"/>
                    <a:gd name="T19" fmla="*/ 2147483646 h 98"/>
                    <a:gd name="T20" fmla="*/ 0 w 107"/>
                    <a:gd name="T21" fmla="*/ 0 h 98"/>
                    <a:gd name="T22" fmla="*/ 1160389267 w 107"/>
                    <a:gd name="T23" fmla="*/ 1194169985 h 98"/>
                    <a:gd name="T24" fmla="*/ 2147483646 w 107"/>
                    <a:gd name="T25" fmla="*/ 2147483646 h 98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0" t="0" r="r" b="b"/>
                  <a:pathLst>
                    <a:path w="107" h="98">
                      <a:moveTo>
                        <a:pt x="62" y="41"/>
                      </a:moveTo>
                      <a:cubicBezTo>
                        <a:pt x="81" y="66"/>
                        <a:pt x="89" y="76"/>
                        <a:pt x="89" y="76"/>
                      </a:cubicBezTo>
                      <a:cubicBezTo>
                        <a:pt x="89" y="77"/>
                        <a:pt x="94" y="83"/>
                        <a:pt x="107" y="98"/>
                      </a:cubicBezTo>
                      <a:cubicBezTo>
                        <a:pt x="107" y="97"/>
                        <a:pt x="107" y="97"/>
                        <a:pt x="107" y="97"/>
                      </a:cubicBezTo>
                      <a:cubicBezTo>
                        <a:pt x="95" y="82"/>
                        <a:pt x="90" y="76"/>
                        <a:pt x="90" y="76"/>
                      </a:cubicBezTo>
                      <a:cubicBezTo>
                        <a:pt x="90" y="76"/>
                        <a:pt x="82" y="65"/>
                        <a:pt x="64" y="40"/>
                      </a:cubicBezTo>
                      <a:cubicBezTo>
                        <a:pt x="58" y="33"/>
                        <a:pt x="52" y="27"/>
                        <a:pt x="46" y="21"/>
                      </a:cubicBezTo>
                      <a:cubicBezTo>
                        <a:pt x="45" y="21"/>
                        <a:pt x="45" y="21"/>
                        <a:pt x="45" y="21"/>
                      </a:cubicBezTo>
                      <a:cubicBezTo>
                        <a:pt x="45" y="20"/>
                        <a:pt x="45" y="20"/>
                        <a:pt x="45" y="20"/>
                      </a:cubicBezTo>
                      <a:cubicBezTo>
                        <a:pt x="39" y="15"/>
                        <a:pt x="31" y="10"/>
                        <a:pt x="24" y="7"/>
                      </a:cubicBezTo>
                      <a:cubicBezTo>
                        <a:pt x="16" y="3"/>
                        <a:pt x="8" y="1"/>
                        <a:pt x="0" y="0"/>
                      </a:cubicBezTo>
                      <a:cubicBezTo>
                        <a:pt x="2" y="2"/>
                        <a:pt x="2" y="2"/>
                        <a:pt x="2" y="2"/>
                      </a:cubicBezTo>
                      <a:cubicBezTo>
                        <a:pt x="27" y="6"/>
                        <a:pt x="46" y="18"/>
                        <a:pt x="62" y="41"/>
                      </a:cubicBezTo>
                      <a:close/>
                    </a:path>
                  </a:pathLst>
                </a:custGeom>
                <a:solidFill>
                  <a:srgbClr val="6D6E7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91440" tIns="45720" rIns="91440" bIns="45720"/>
                <a:lstStyle/>
                <a:p>
                  <a:endParaRPr lang="zh-CN" altLang="en-US" sz="2400"/>
                </a:p>
              </p:txBody>
            </p:sp>
            <p:sp>
              <p:nvSpPr>
                <p:cNvPr id="1006" name="MH_Other_121"/>
                <p:cNvSpPr/>
                <p:nvPr>
                  <p:custDataLst>
                    <p:tags r:id="rId138"/>
                  </p:custDataLst>
                </p:nvPr>
              </p:nvSpPr>
              <p:spPr bwMode="auto">
                <a:xfrm>
                  <a:off x="4089756" y="3373727"/>
                  <a:ext cx="0" cy="0"/>
                </a:xfrm>
                <a:custGeom>
                  <a:avLst/>
                  <a:gdLst>
                    <a:gd name="T0" fmla="*/ 711 w 1"/>
                    <a:gd name="T1" fmla="*/ 711 h 1"/>
                    <a:gd name="T2" fmla="*/ 0 w 1"/>
                    <a:gd name="T3" fmla="*/ 0 h 1"/>
                    <a:gd name="T4" fmla="*/ 0 w 1"/>
                    <a:gd name="T5" fmla="*/ 711 h 1"/>
                    <a:gd name="T6" fmla="*/ 711 w 1"/>
                    <a:gd name="T7" fmla="*/ 711 h 1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1" h="1">
                      <a:moveTo>
                        <a:pt x="1" y="1"/>
                      </a:moveTo>
                      <a:cubicBezTo>
                        <a:pt x="1" y="1"/>
                        <a:pt x="1" y="1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6D6E7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91440" tIns="45720" rIns="91440" bIns="45720"/>
                <a:lstStyle/>
                <a:p>
                  <a:endParaRPr lang="zh-CN" altLang="en-US" sz="2400"/>
                </a:p>
              </p:txBody>
            </p:sp>
            <p:sp>
              <p:nvSpPr>
                <p:cNvPr id="1007" name="MH_Other_122"/>
                <p:cNvSpPr/>
                <p:nvPr>
                  <p:custDataLst>
                    <p:tags r:id="rId139"/>
                  </p:custDataLst>
                </p:nvPr>
              </p:nvSpPr>
              <p:spPr bwMode="auto">
                <a:xfrm>
                  <a:off x="4018176" y="3339001"/>
                  <a:ext cx="115744" cy="116260"/>
                </a:xfrm>
                <a:custGeom>
                  <a:avLst/>
                  <a:gdLst>
                    <a:gd name="T0" fmla="*/ 2147483646 w 145"/>
                    <a:gd name="T1" fmla="*/ 2147483646 h 144"/>
                    <a:gd name="T2" fmla="*/ 2147483646 w 145"/>
                    <a:gd name="T3" fmla="*/ 2147483646 h 144"/>
                    <a:gd name="T4" fmla="*/ 2147483646 w 145"/>
                    <a:gd name="T5" fmla="*/ 2147483646 h 144"/>
                    <a:gd name="T6" fmla="*/ 2147483646 w 145"/>
                    <a:gd name="T7" fmla="*/ 2147483646 h 144"/>
                    <a:gd name="T8" fmla="*/ 2147483646 w 145"/>
                    <a:gd name="T9" fmla="*/ 2147483646 h 144"/>
                    <a:gd name="T10" fmla="*/ 2147483646 w 145"/>
                    <a:gd name="T11" fmla="*/ 2147483646 h 144"/>
                    <a:gd name="T12" fmla="*/ 2147483646 w 145"/>
                    <a:gd name="T13" fmla="*/ 2147483646 h 144"/>
                    <a:gd name="T14" fmla="*/ 2147483646 w 145"/>
                    <a:gd name="T15" fmla="*/ 2147483646 h 144"/>
                    <a:gd name="T16" fmla="*/ 2147483646 w 145"/>
                    <a:gd name="T17" fmla="*/ 2147483646 h 144"/>
                    <a:gd name="T18" fmla="*/ 2147483646 w 145"/>
                    <a:gd name="T19" fmla="*/ 2147483646 h 144"/>
                    <a:gd name="T20" fmla="*/ 2147483646 w 145"/>
                    <a:gd name="T21" fmla="*/ 2147483646 h 144"/>
                    <a:gd name="T22" fmla="*/ 2147483646 w 145"/>
                    <a:gd name="T23" fmla="*/ 2147483646 h 144"/>
                    <a:gd name="T24" fmla="*/ 2147483646 w 145"/>
                    <a:gd name="T25" fmla="*/ 2147483646 h 144"/>
                    <a:gd name="T26" fmla="*/ 2147483646 w 145"/>
                    <a:gd name="T27" fmla="*/ 2147483646 h 144"/>
                    <a:gd name="T28" fmla="*/ 2147483646 w 145"/>
                    <a:gd name="T29" fmla="*/ 2147483646 h 144"/>
                    <a:gd name="T30" fmla="*/ 2147483646 w 145"/>
                    <a:gd name="T31" fmla="*/ 2147483646 h 144"/>
                    <a:gd name="T32" fmla="*/ 2147483646 w 145"/>
                    <a:gd name="T33" fmla="*/ 2147483646 h 144"/>
                    <a:gd name="T34" fmla="*/ 0 w 145"/>
                    <a:gd name="T35" fmla="*/ 0 h 144"/>
                    <a:gd name="T36" fmla="*/ 582256900 w 145"/>
                    <a:gd name="T37" fmla="*/ 606725896 h 144"/>
                    <a:gd name="T38" fmla="*/ 1164513800 w 145"/>
                    <a:gd name="T39" fmla="*/ 1213451792 h 144"/>
                    <a:gd name="T40" fmla="*/ 2147483646 w 145"/>
                    <a:gd name="T41" fmla="*/ 2147483646 h 144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</a:gdLst>
                  <a:ahLst/>
                  <a:cxnLst>
                    <a:cxn ang="T42">
                      <a:pos x="T0" y="T1"/>
                    </a:cxn>
                    <a:cxn ang="T43">
                      <a:pos x="T2" y="T3"/>
                    </a:cxn>
                    <a:cxn ang="T44">
                      <a:pos x="T4" y="T5"/>
                    </a:cxn>
                    <a:cxn ang="T45">
                      <a:pos x="T6" y="T7"/>
                    </a:cxn>
                    <a:cxn ang="T46">
                      <a:pos x="T8" y="T9"/>
                    </a:cxn>
                    <a:cxn ang="T47">
                      <a:pos x="T10" y="T11"/>
                    </a:cxn>
                    <a:cxn ang="T48">
                      <a:pos x="T12" y="T13"/>
                    </a:cxn>
                    <a:cxn ang="T49">
                      <a:pos x="T14" y="T15"/>
                    </a:cxn>
                    <a:cxn ang="T50">
                      <a:pos x="T16" y="T17"/>
                    </a:cxn>
                    <a:cxn ang="T51">
                      <a:pos x="T18" y="T19"/>
                    </a:cxn>
                    <a:cxn ang="T52">
                      <a:pos x="T20" y="T21"/>
                    </a:cxn>
                    <a:cxn ang="T53">
                      <a:pos x="T22" y="T23"/>
                    </a:cxn>
                    <a:cxn ang="T54">
                      <a:pos x="T24" y="T25"/>
                    </a:cxn>
                    <a:cxn ang="T55">
                      <a:pos x="T26" y="T27"/>
                    </a:cxn>
                    <a:cxn ang="T56">
                      <a:pos x="T28" y="T29"/>
                    </a:cxn>
                    <a:cxn ang="T57">
                      <a:pos x="T30" y="T31"/>
                    </a:cxn>
                    <a:cxn ang="T58">
                      <a:pos x="T32" y="T33"/>
                    </a:cxn>
                    <a:cxn ang="T59">
                      <a:pos x="T34" y="T35"/>
                    </a:cxn>
                    <a:cxn ang="T60">
                      <a:pos x="T36" y="T37"/>
                    </a:cxn>
                    <a:cxn ang="T61">
                      <a:pos x="T38" y="T39"/>
                    </a:cxn>
                    <a:cxn ang="T62">
                      <a:pos x="T40" y="T41"/>
                    </a:cxn>
                  </a:cxnLst>
                  <a:rect l="0" t="0" r="r" b="b"/>
                  <a:pathLst>
                    <a:path w="145" h="144">
                      <a:moveTo>
                        <a:pt x="61" y="45"/>
                      </a:moveTo>
                      <a:cubicBezTo>
                        <a:pt x="78" y="71"/>
                        <a:pt x="86" y="82"/>
                        <a:pt x="86" y="82"/>
                      </a:cubicBezTo>
                      <a:cubicBezTo>
                        <a:pt x="86" y="82"/>
                        <a:pt x="93" y="93"/>
                        <a:pt x="113" y="118"/>
                      </a:cubicBezTo>
                      <a:cubicBezTo>
                        <a:pt x="119" y="126"/>
                        <a:pt x="126" y="132"/>
                        <a:pt x="133" y="137"/>
                      </a:cubicBezTo>
                      <a:cubicBezTo>
                        <a:pt x="133" y="137"/>
                        <a:pt x="133" y="137"/>
                        <a:pt x="134" y="137"/>
                      </a:cubicBezTo>
                      <a:cubicBezTo>
                        <a:pt x="134" y="137"/>
                        <a:pt x="134" y="137"/>
                        <a:pt x="134" y="137"/>
                      </a:cubicBezTo>
                      <a:cubicBezTo>
                        <a:pt x="137" y="140"/>
                        <a:pt x="141" y="142"/>
                        <a:pt x="144" y="144"/>
                      </a:cubicBezTo>
                      <a:cubicBezTo>
                        <a:pt x="144" y="143"/>
                        <a:pt x="144" y="143"/>
                        <a:pt x="144" y="143"/>
                      </a:cubicBezTo>
                      <a:cubicBezTo>
                        <a:pt x="145" y="142"/>
                        <a:pt x="145" y="142"/>
                        <a:pt x="145" y="142"/>
                      </a:cubicBezTo>
                      <a:cubicBezTo>
                        <a:pt x="133" y="137"/>
                        <a:pt x="123" y="129"/>
                        <a:pt x="114" y="117"/>
                      </a:cubicBezTo>
                      <a:cubicBezTo>
                        <a:pt x="94" y="93"/>
                        <a:pt x="87" y="81"/>
                        <a:pt x="87" y="81"/>
                      </a:cubicBezTo>
                      <a:cubicBezTo>
                        <a:pt x="87" y="81"/>
                        <a:pt x="79" y="70"/>
                        <a:pt x="62" y="44"/>
                      </a:cubicBezTo>
                      <a:cubicBezTo>
                        <a:pt x="57" y="36"/>
                        <a:pt x="52" y="29"/>
                        <a:pt x="46" y="24"/>
                      </a:cubicBezTo>
                      <a:cubicBezTo>
                        <a:pt x="45" y="23"/>
                        <a:pt x="44" y="23"/>
                        <a:pt x="44" y="23"/>
                      </a:cubicBezTo>
                      <a:cubicBezTo>
                        <a:pt x="44" y="22"/>
                        <a:pt x="44" y="22"/>
                        <a:pt x="44" y="22"/>
                      </a:cubicBezTo>
                      <a:cubicBezTo>
                        <a:pt x="44" y="22"/>
                        <a:pt x="44" y="22"/>
                        <a:pt x="44" y="22"/>
                      </a:cubicBezTo>
                      <a:cubicBezTo>
                        <a:pt x="38" y="16"/>
                        <a:pt x="31" y="12"/>
                        <a:pt x="24" y="8"/>
                      </a:cubicBezTo>
                      <a:cubicBezTo>
                        <a:pt x="17" y="5"/>
                        <a:pt x="8" y="2"/>
                        <a:pt x="0" y="0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1"/>
                        <a:pt x="1" y="1"/>
                        <a:pt x="2" y="2"/>
                      </a:cubicBezTo>
                      <a:cubicBezTo>
                        <a:pt x="28" y="7"/>
                        <a:pt x="46" y="21"/>
                        <a:pt x="61" y="45"/>
                      </a:cubicBezTo>
                      <a:close/>
                    </a:path>
                  </a:pathLst>
                </a:custGeom>
                <a:solidFill>
                  <a:srgbClr val="6D6E7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91440" tIns="45720" rIns="91440" bIns="45720"/>
                <a:lstStyle/>
                <a:p>
                  <a:endParaRPr lang="zh-CN" altLang="en-US" sz="2400"/>
                </a:p>
              </p:txBody>
            </p:sp>
            <p:sp>
              <p:nvSpPr>
                <p:cNvPr id="1008" name="MH_Other_123"/>
                <p:cNvSpPr/>
                <p:nvPr>
                  <p:custDataLst>
                    <p:tags r:id="rId140"/>
                  </p:custDataLst>
                </p:nvPr>
              </p:nvSpPr>
              <p:spPr bwMode="auto">
                <a:xfrm>
                  <a:off x="4053205" y="3357120"/>
                  <a:ext cx="1523" cy="1509"/>
                </a:xfrm>
                <a:custGeom>
                  <a:avLst/>
                  <a:gdLst>
                    <a:gd name="T0" fmla="*/ 0 w 2"/>
                    <a:gd name="T1" fmla="*/ 559752357 h 2"/>
                    <a:gd name="T2" fmla="*/ 1119503921 w 2"/>
                    <a:gd name="T3" fmla="*/ 1119503921 h 2"/>
                    <a:gd name="T4" fmla="*/ 0 w 2"/>
                    <a:gd name="T5" fmla="*/ 0 h 2"/>
                    <a:gd name="T6" fmla="*/ 0 w 2"/>
                    <a:gd name="T7" fmla="*/ 0 h 2"/>
                    <a:gd name="T8" fmla="*/ 0 w 2"/>
                    <a:gd name="T9" fmla="*/ 559752357 h 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2" h="2">
                      <a:moveTo>
                        <a:pt x="0" y="1"/>
                      </a:moveTo>
                      <a:cubicBezTo>
                        <a:pt x="0" y="1"/>
                        <a:pt x="1" y="1"/>
                        <a:pt x="2" y="2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6D6E7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91440" tIns="45720" rIns="91440" bIns="45720"/>
                <a:lstStyle/>
                <a:p>
                  <a:endParaRPr lang="zh-CN" altLang="en-US" sz="2400"/>
                </a:p>
              </p:txBody>
            </p:sp>
            <p:sp>
              <p:nvSpPr>
                <p:cNvPr id="1009" name="MH_Other_124"/>
                <p:cNvSpPr/>
                <p:nvPr>
                  <p:custDataLst>
                    <p:tags r:id="rId141"/>
                  </p:custDataLst>
                </p:nvPr>
              </p:nvSpPr>
              <p:spPr bwMode="auto">
                <a:xfrm>
                  <a:off x="3983151" y="3319371"/>
                  <a:ext cx="143157" cy="129849"/>
                </a:xfrm>
                <a:custGeom>
                  <a:avLst/>
                  <a:gdLst>
                    <a:gd name="T0" fmla="*/ 0 w 177"/>
                    <a:gd name="T1" fmla="*/ 0 h 163"/>
                    <a:gd name="T2" fmla="*/ 598479087 w 177"/>
                    <a:gd name="T3" fmla="*/ 590692583 h 163"/>
                    <a:gd name="T4" fmla="*/ 2147483646 w 177"/>
                    <a:gd name="T5" fmla="*/ 2147483646 h 163"/>
                    <a:gd name="T6" fmla="*/ 2147483646 w 177"/>
                    <a:gd name="T7" fmla="*/ 2147483646 h 163"/>
                    <a:gd name="T8" fmla="*/ 2147483646 w 177"/>
                    <a:gd name="T9" fmla="*/ 2147483646 h 163"/>
                    <a:gd name="T10" fmla="*/ 2147483646 w 177"/>
                    <a:gd name="T11" fmla="*/ 2147483646 h 163"/>
                    <a:gd name="T12" fmla="*/ 2147483646 w 177"/>
                    <a:gd name="T13" fmla="*/ 2147483646 h 163"/>
                    <a:gd name="T14" fmla="*/ 2147483646 w 177"/>
                    <a:gd name="T15" fmla="*/ 2147483646 h 163"/>
                    <a:gd name="T16" fmla="*/ 2147483646 w 177"/>
                    <a:gd name="T17" fmla="*/ 2147483646 h 163"/>
                    <a:gd name="T18" fmla="*/ 2147483646 w 177"/>
                    <a:gd name="T19" fmla="*/ 2147483646 h 163"/>
                    <a:gd name="T20" fmla="*/ 2147483646 w 177"/>
                    <a:gd name="T21" fmla="*/ 2147483646 h 163"/>
                    <a:gd name="T22" fmla="*/ 2147483646 w 177"/>
                    <a:gd name="T23" fmla="*/ 2147483646 h 163"/>
                    <a:gd name="T24" fmla="*/ 2147483646 w 177"/>
                    <a:gd name="T25" fmla="*/ 2147483646 h 163"/>
                    <a:gd name="T26" fmla="*/ 2147483646 w 177"/>
                    <a:gd name="T27" fmla="*/ 2147483646 h 163"/>
                    <a:gd name="T28" fmla="*/ 2147483646 w 177"/>
                    <a:gd name="T29" fmla="*/ 2147483646 h 163"/>
                    <a:gd name="T30" fmla="*/ 0 w 177"/>
                    <a:gd name="T31" fmla="*/ 0 h 163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</a:gdLst>
                  <a:ahLst/>
                  <a:cxnLst>
                    <a:cxn ang="T32">
                      <a:pos x="T0" y="T1"/>
                    </a:cxn>
                    <a:cxn ang="T33">
                      <a:pos x="T2" y="T3"/>
                    </a:cxn>
                    <a:cxn ang="T34">
                      <a:pos x="T4" y="T5"/>
                    </a:cxn>
                    <a:cxn ang="T35">
                      <a:pos x="T6" y="T7"/>
                    </a:cxn>
                    <a:cxn ang="T36">
                      <a:pos x="T8" y="T9"/>
                    </a:cxn>
                    <a:cxn ang="T37">
                      <a:pos x="T10" y="T11"/>
                    </a:cxn>
                    <a:cxn ang="T38">
                      <a:pos x="T12" y="T13"/>
                    </a:cxn>
                    <a:cxn ang="T39">
                      <a:pos x="T14" y="T15"/>
                    </a:cxn>
                    <a:cxn ang="T40">
                      <a:pos x="T16" y="T17"/>
                    </a:cxn>
                    <a:cxn ang="T41">
                      <a:pos x="T18" y="T19"/>
                    </a:cxn>
                    <a:cxn ang="T42">
                      <a:pos x="T20" y="T21"/>
                    </a:cxn>
                    <a:cxn ang="T43">
                      <a:pos x="T22" y="T23"/>
                    </a:cxn>
                    <a:cxn ang="T44">
                      <a:pos x="T24" y="T25"/>
                    </a:cxn>
                    <a:cxn ang="T45">
                      <a:pos x="T26" y="T27"/>
                    </a:cxn>
                    <a:cxn ang="T46">
                      <a:pos x="T28" y="T29"/>
                    </a:cxn>
                    <a:cxn ang="T47">
                      <a:pos x="T30" y="T31"/>
                    </a:cxn>
                  </a:cxnLst>
                  <a:rect l="0" t="0" r="r" b="b"/>
                  <a:pathLst>
                    <a:path w="177" h="163">
                      <a:moveTo>
                        <a:pt x="0" y="0"/>
                      </a:move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27" y="8"/>
                        <a:pt x="44" y="23"/>
                        <a:pt x="58" y="48"/>
                      </a:cubicBezTo>
                      <a:cubicBezTo>
                        <a:pt x="73" y="75"/>
                        <a:pt x="81" y="87"/>
                        <a:pt x="80" y="87"/>
                      </a:cubicBezTo>
                      <a:cubicBezTo>
                        <a:pt x="81" y="87"/>
                        <a:pt x="87" y="99"/>
                        <a:pt x="105" y="125"/>
                      </a:cubicBezTo>
                      <a:cubicBezTo>
                        <a:pt x="123" y="149"/>
                        <a:pt x="148" y="162"/>
                        <a:pt x="177" y="163"/>
                      </a:cubicBezTo>
                      <a:cubicBezTo>
                        <a:pt x="177" y="162"/>
                        <a:pt x="177" y="162"/>
                        <a:pt x="177" y="162"/>
                      </a:cubicBezTo>
                      <a:cubicBezTo>
                        <a:pt x="176" y="162"/>
                        <a:pt x="176" y="162"/>
                        <a:pt x="176" y="162"/>
                      </a:cubicBezTo>
                      <a:cubicBezTo>
                        <a:pt x="147" y="161"/>
                        <a:pt x="124" y="148"/>
                        <a:pt x="106" y="124"/>
                      </a:cubicBezTo>
                      <a:cubicBezTo>
                        <a:pt x="88" y="98"/>
                        <a:pt x="82" y="86"/>
                        <a:pt x="82" y="86"/>
                      </a:cubicBezTo>
                      <a:cubicBezTo>
                        <a:pt x="82" y="86"/>
                        <a:pt x="75" y="74"/>
                        <a:pt x="59" y="48"/>
                      </a:cubicBezTo>
                      <a:cubicBezTo>
                        <a:pt x="55" y="40"/>
                        <a:pt x="50" y="33"/>
                        <a:pt x="45" y="27"/>
                      </a:cubicBezTo>
                      <a:cubicBezTo>
                        <a:pt x="44" y="26"/>
                        <a:pt x="44" y="26"/>
                        <a:pt x="44" y="26"/>
                      </a:cubicBezTo>
                      <a:cubicBezTo>
                        <a:pt x="44" y="26"/>
                        <a:pt x="44" y="26"/>
                        <a:pt x="44" y="26"/>
                      </a:cubicBezTo>
                      <a:cubicBezTo>
                        <a:pt x="38" y="19"/>
                        <a:pt x="31" y="14"/>
                        <a:pt x="24" y="9"/>
                      </a:cubicBezTo>
                      <a:cubicBezTo>
                        <a:pt x="17" y="5"/>
                        <a:pt x="9" y="2"/>
                        <a:pt x="0" y="0"/>
                      </a:cubicBezTo>
                      <a:close/>
                    </a:path>
                  </a:pathLst>
                </a:custGeom>
                <a:solidFill>
                  <a:srgbClr val="6D6E7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91440" tIns="45720" rIns="91440" bIns="45720"/>
                <a:lstStyle/>
                <a:p>
                  <a:endParaRPr lang="zh-CN" altLang="en-US" sz="2400"/>
                </a:p>
              </p:txBody>
            </p:sp>
            <p:sp>
              <p:nvSpPr>
                <p:cNvPr id="1010" name="MH_Other_125"/>
                <p:cNvSpPr/>
                <p:nvPr>
                  <p:custDataLst>
                    <p:tags r:id="rId142"/>
                  </p:custDataLst>
                </p:nvPr>
              </p:nvSpPr>
              <p:spPr bwMode="auto">
                <a:xfrm>
                  <a:off x="4124783" y="3449220"/>
                  <a:ext cx="1523" cy="0"/>
                </a:xfrm>
                <a:custGeom>
                  <a:avLst/>
                  <a:gdLst>
                    <a:gd name="T0" fmla="*/ 0 w 1"/>
                    <a:gd name="T1" fmla="*/ 1792959984 w 1"/>
                    <a:gd name="T2" fmla="*/ 1792959984 w 1"/>
                    <a:gd name="T3" fmla="*/ 0 w 1"/>
                    <a:gd name="T4" fmla="*/ 0 60000 65536"/>
                    <a:gd name="T5" fmla="*/ 0 60000 65536"/>
                    <a:gd name="T6" fmla="*/ 0 60000 65536"/>
                    <a:gd name="T7" fmla="*/ 0 60000 65536"/>
                  </a:gdLst>
                  <a:ahLst/>
                  <a:cxnLst>
                    <a:cxn ang="T4">
                      <a:pos x="T0" y="0"/>
                    </a:cxn>
                    <a:cxn ang="T5">
                      <a:pos x="T1" y="0"/>
                    </a:cxn>
                    <a:cxn ang="T6">
                      <a:pos x="T2" y="0"/>
                    </a:cxn>
                    <a:cxn ang="T7">
                      <a:pos x="T3" y="0"/>
                    </a:cxn>
                  </a:cxnLst>
                  <a:rect l="0" t="0" r="r" b="b"/>
                  <a:pathLst>
                    <a:path w="1">
                      <a:moveTo>
                        <a:pt x="0" y="0"/>
                      </a:moveTo>
                      <a:cubicBezTo>
                        <a:pt x="0" y="0"/>
                        <a:pt x="0" y="0"/>
                        <a:pt x="1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6D6E7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91440" tIns="45720" rIns="91440" bIns="45720"/>
                <a:lstStyle/>
                <a:p>
                  <a:endParaRPr lang="zh-CN" altLang="en-US" sz="2400"/>
                </a:p>
              </p:txBody>
            </p:sp>
            <p:sp>
              <p:nvSpPr>
                <p:cNvPr id="1011" name="MH_Other_126"/>
                <p:cNvSpPr/>
                <p:nvPr>
                  <p:custDataLst>
                    <p:tags r:id="rId143"/>
                  </p:custDataLst>
                </p:nvPr>
              </p:nvSpPr>
              <p:spPr bwMode="auto">
                <a:xfrm>
                  <a:off x="4018176" y="3340510"/>
                  <a:ext cx="1523" cy="0"/>
                </a:xfrm>
                <a:custGeom>
                  <a:avLst/>
                  <a:gdLst>
                    <a:gd name="T0" fmla="*/ 2147483646 w 1"/>
                    <a:gd name="T1" fmla="*/ 711 h 1"/>
                    <a:gd name="T2" fmla="*/ 0 w 1"/>
                    <a:gd name="T3" fmla="*/ 0 h 1"/>
                    <a:gd name="T4" fmla="*/ 0 w 1"/>
                    <a:gd name="T5" fmla="*/ 0 h 1"/>
                    <a:gd name="T6" fmla="*/ 2147483646 w 1"/>
                    <a:gd name="T7" fmla="*/ 711 h 1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1" h="1">
                      <a:moveTo>
                        <a:pt x="1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6D6E7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91440" tIns="45720" rIns="91440" bIns="45720"/>
                <a:lstStyle/>
                <a:p>
                  <a:endParaRPr lang="zh-CN" altLang="en-US" sz="2400"/>
                </a:p>
              </p:txBody>
            </p:sp>
            <p:sp>
              <p:nvSpPr>
                <p:cNvPr id="1012" name="MH_Other_127"/>
                <p:cNvSpPr/>
                <p:nvPr>
                  <p:custDataLst>
                    <p:tags r:id="rId144"/>
                  </p:custDataLst>
                </p:nvPr>
              </p:nvSpPr>
              <p:spPr bwMode="auto">
                <a:xfrm>
                  <a:off x="3725773" y="3114029"/>
                  <a:ext cx="214735" cy="224972"/>
                </a:xfrm>
                <a:custGeom>
                  <a:avLst/>
                  <a:gdLst>
                    <a:gd name="T0" fmla="*/ 2147483646 w 267"/>
                    <a:gd name="T1" fmla="*/ 2147483646 h 282"/>
                    <a:gd name="T2" fmla="*/ 2147483646 w 267"/>
                    <a:gd name="T3" fmla="*/ 2147483646 h 282"/>
                    <a:gd name="T4" fmla="*/ 2147483646 w 267"/>
                    <a:gd name="T5" fmla="*/ 2147483646 h 282"/>
                    <a:gd name="T6" fmla="*/ 2147483646 w 267"/>
                    <a:gd name="T7" fmla="*/ 2147483646 h 282"/>
                    <a:gd name="T8" fmla="*/ 2147483646 w 267"/>
                    <a:gd name="T9" fmla="*/ 2147483646 h 282"/>
                    <a:gd name="T10" fmla="*/ 2147483646 w 267"/>
                    <a:gd name="T11" fmla="*/ 2147483646 h 282"/>
                    <a:gd name="T12" fmla="*/ 2147483646 w 267"/>
                    <a:gd name="T13" fmla="*/ 2147483646 h 282"/>
                    <a:gd name="T14" fmla="*/ 2147483646 w 267"/>
                    <a:gd name="T15" fmla="*/ 2147483646 h 282"/>
                    <a:gd name="T16" fmla="*/ 2147483646 w 267"/>
                    <a:gd name="T17" fmla="*/ 2147483646 h 282"/>
                    <a:gd name="T18" fmla="*/ 2147483646 w 267"/>
                    <a:gd name="T19" fmla="*/ 2147483646 h 282"/>
                    <a:gd name="T20" fmla="*/ 2147483646 w 267"/>
                    <a:gd name="T21" fmla="*/ 2147483646 h 282"/>
                    <a:gd name="T22" fmla="*/ 2147483646 w 267"/>
                    <a:gd name="T23" fmla="*/ 2147483646 h 282"/>
                    <a:gd name="T24" fmla="*/ 2147483646 w 267"/>
                    <a:gd name="T25" fmla="*/ 2147483646 h 282"/>
                    <a:gd name="T26" fmla="*/ 2147483646 w 267"/>
                    <a:gd name="T27" fmla="*/ 2147483646 h 282"/>
                    <a:gd name="T28" fmla="*/ 2147483646 w 267"/>
                    <a:gd name="T29" fmla="*/ 2147483646 h 282"/>
                    <a:gd name="T30" fmla="*/ 2147483646 w 267"/>
                    <a:gd name="T31" fmla="*/ 2147483646 h 282"/>
                    <a:gd name="T32" fmla="*/ 2147483646 w 267"/>
                    <a:gd name="T33" fmla="*/ 2147483646 h 282"/>
                    <a:gd name="T34" fmla="*/ 2147483646 w 267"/>
                    <a:gd name="T35" fmla="*/ 2147483646 h 282"/>
                    <a:gd name="T36" fmla="*/ 2147483646 w 267"/>
                    <a:gd name="T37" fmla="*/ 2147483646 h 282"/>
                    <a:gd name="T38" fmla="*/ 2147483646 w 267"/>
                    <a:gd name="T39" fmla="*/ 2147483646 h 282"/>
                    <a:gd name="T40" fmla="*/ 2147483646 w 267"/>
                    <a:gd name="T41" fmla="*/ 2147483646 h 282"/>
                    <a:gd name="T42" fmla="*/ 2147483646 w 267"/>
                    <a:gd name="T43" fmla="*/ 2147483646 h 282"/>
                    <a:gd name="T44" fmla="*/ 2147483646 w 267"/>
                    <a:gd name="T45" fmla="*/ 2147483646 h 282"/>
                    <a:gd name="T46" fmla="*/ 2147483646 w 267"/>
                    <a:gd name="T47" fmla="*/ 2147483646 h 282"/>
                    <a:gd name="T48" fmla="*/ 2147483646 w 267"/>
                    <a:gd name="T49" fmla="*/ 2147483646 h 282"/>
                    <a:gd name="T50" fmla="*/ 2147483646 w 267"/>
                    <a:gd name="T51" fmla="*/ 2147483646 h 282"/>
                    <a:gd name="T52" fmla="*/ 2147483646 w 267"/>
                    <a:gd name="T53" fmla="*/ 2147483646 h 282"/>
                    <a:gd name="T54" fmla="*/ 2147483646 w 267"/>
                    <a:gd name="T55" fmla="*/ 2147483646 h 282"/>
                    <a:gd name="T56" fmla="*/ 2147483646 w 267"/>
                    <a:gd name="T57" fmla="*/ 2147483646 h 282"/>
                    <a:gd name="T58" fmla="*/ 2147483646 w 267"/>
                    <a:gd name="T59" fmla="*/ 2147483646 h 282"/>
                    <a:gd name="T60" fmla="*/ 2147483646 w 267"/>
                    <a:gd name="T61" fmla="*/ 2147483646 h 282"/>
                    <a:gd name="T62" fmla="*/ 2147483646 w 267"/>
                    <a:gd name="T63" fmla="*/ 0 h 282"/>
                    <a:gd name="T64" fmla="*/ 2147483646 w 267"/>
                    <a:gd name="T65" fmla="*/ 591697291 h 282"/>
                    <a:gd name="T66" fmla="*/ 2147483646 w 267"/>
                    <a:gd name="T67" fmla="*/ 2147483646 h 282"/>
                    <a:gd name="T68" fmla="*/ 2147483646 w 267"/>
                    <a:gd name="T69" fmla="*/ 2147483646 h 282"/>
                    <a:gd name="T70" fmla="*/ 2147483646 w 267"/>
                    <a:gd name="T71" fmla="*/ 2147483646 h 282"/>
                    <a:gd name="T72" fmla="*/ 2147483646 w 267"/>
                    <a:gd name="T73" fmla="*/ 2147483646 h 282"/>
                    <a:gd name="T74" fmla="*/ 591775695 w 267"/>
                    <a:gd name="T75" fmla="*/ 2147483646 h 282"/>
                    <a:gd name="T76" fmla="*/ 591775695 w 267"/>
                    <a:gd name="T77" fmla="*/ 2147483646 h 282"/>
                    <a:gd name="T78" fmla="*/ 0 w 267"/>
                    <a:gd name="T79" fmla="*/ 2147483646 h 282"/>
                    <a:gd name="T80" fmla="*/ 2147483646 w 267"/>
                    <a:gd name="T81" fmla="*/ 2147483646 h 282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</a:gdLst>
                  <a:ahLst/>
                  <a:cxnLst>
                    <a:cxn ang="T82">
                      <a:pos x="T0" y="T1"/>
                    </a:cxn>
                    <a:cxn ang="T83">
                      <a:pos x="T2" y="T3"/>
                    </a:cxn>
                    <a:cxn ang="T84">
                      <a:pos x="T4" y="T5"/>
                    </a:cxn>
                    <a:cxn ang="T85">
                      <a:pos x="T6" y="T7"/>
                    </a:cxn>
                    <a:cxn ang="T86">
                      <a:pos x="T8" y="T9"/>
                    </a:cxn>
                    <a:cxn ang="T87">
                      <a:pos x="T10" y="T11"/>
                    </a:cxn>
                    <a:cxn ang="T88">
                      <a:pos x="T12" y="T13"/>
                    </a:cxn>
                    <a:cxn ang="T89">
                      <a:pos x="T14" y="T15"/>
                    </a:cxn>
                    <a:cxn ang="T90">
                      <a:pos x="T16" y="T17"/>
                    </a:cxn>
                    <a:cxn ang="T91">
                      <a:pos x="T18" y="T19"/>
                    </a:cxn>
                    <a:cxn ang="T92">
                      <a:pos x="T20" y="T21"/>
                    </a:cxn>
                    <a:cxn ang="T93">
                      <a:pos x="T22" y="T23"/>
                    </a:cxn>
                    <a:cxn ang="T94">
                      <a:pos x="T24" y="T25"/>
                    </a:cxn>
                    <a:cxn ang="T95">
                      <a:pos x="T26" y="T27"/>
                    </a:cxn>
                    <a:cxn ang="T96">
                      <a:pos x="T28" y="T29"/>
                    </a:cxn>
                    <a:cxn ang="T97">
                      <a:pos x="T30" y="T31"/>
                    </a:cxn>
                    <a:cxn ang="T98">
                      <a:pos x="T32" y="T33"/>
                    </a:cxn>
                    <a:cxn ang="T99">
                      <a:pos x="T34" y="T35"/>
                    </a:cxn>
                    <a:cxn ang="T100">
                      <a:pos x="T36" y="T37"/>
                    </a:cxn>
                    <a:cxn ang="T101">
                      <a:pos x="T38" y="T39"/>
                    </a:cxn>
                    <a:cxn ang="T102">
                      <a:pos x="T40" y="T41"/>
                    </a:cxn>
                    <a:cxn ang="T103">
                      <a:pos x="T42" y="T43"/>
                    </a:cxn>
                    <a:cxn ang="T104">
                      <a:pos x="T44" y="T45"/>
                    </a:cxn>
                    <a:cxn ang="T105">
                      <a:pos x="T46" y="T47"/>
                    </a:cxn>
                    <a:cxn ang="T106">
                      <a:pos x="T48" y="T49"/>
                    </a:cxn>
                    <a:cxn ang="T107">
                      <a:pos x="T50" y="T51"/>
                    </a:cxn>
                    <a:cxn ang="T108">
                      <a:pos x="T52" y="T53"/>
                    </a:cxn>
                    <a:cxn ang="T109">
                      <a:pos x="T54" y="T55"/>
                    </a:cxn>
                    <a:cxn ang="T110">
                      <a:pos x="T56" y="T57"/>
                    </a:cxn>
                    <a:cxn ang="T111">
                      <a:pos x="T58" y="T59"/>
                    </a:cxn>
                    <a:cxn ang="T112">
                      <a:pos x="T60" y="T61"/>
                    </a:cxn>
                    <a:cxn ang="T113">
                      <a:pos x="T62" y="T63"/>
                    </a:cxn>
                    <a:cxn ang="T114">
                      <a:pos x="T64" y="T65"/>
                    </a:cxn>
                    <a:cxn ang="T115">
                      <a:pos x="T66" y="T67"/>
                    </a:cxn>
                    <a:cxn ang="T116">
                      <a:pos x="T68" y="T69"/>
                    </a:cxn>
                    <a:cxn ang="T117">
                      <a:pos x="T70" y="T71"/>
                    </a:cxn>
                    <a:cxn ang="T118">
                      <a:pos x="T72" y="T73"/>
                    </a:cxn>
                    <a:cxn ang="T119">
                      <a:pos x="T74" y="T75"/>
                    </a:cxn>
                    <a:cxn ang="T120">
                      <a:pos x="T76" y="T77"/>
                    </a:cxn>
                    <a:cxn ang="T121">
                      <a:pos x="T78" y="T79"/>
                    </a:cxn>
                    <a:cxn ang="T122">
                      <a:pos x="T80" y="T81"/>
                    </a:cxn>
                  </a:cxnLst>
                  <a:rect l="0" t="0" r="r" b="b"/>
                  <a:pathLst>
                    <a:path w="267" h="282">
                      <a:moveTo>
                        <a:pt x="26" y="78"/>
                      </a:moveTo>
                      <a:cubicBezTo>
                        <a:pt x="31" y="95"/>
                        <a:pt x="42" y="109"/>
                        <a:pt x="57" y="120"/>
                      </a:cubicBezTo>
                      <a:cubicBezTo>
                        <a:pt x="57" y="120"/>
                        <a:pt x="57" y="120"/>
                        <a:pt x="57" y="120"/>
                      </a:cubicBezTo>
                      <a:cubicBezTo>
                        <a:pt x="64" y="137"/>
                        <a:pt x="76" y="152"/>
                        <a:pt x="93" y="163"/>
                      </a:cubicBezTo>
                      <a:cubicBezTo>
                        <a:pt x="100" y="179"/>
                        <a:pt x="113" y="193"/>
                        <a:pt x="129" y="202"/>
                      </a:cubicBezTo>
                      <a:cubicBezTo>
                        <a:pt x="138" y="217"/>
                        <a:pt x="152" y="230"/>
                        <a:pt x="168" y="238"/>
                      </a:cubicBezTo>
                      <a:cubicBezTo>
                        <a:pt x="178" y="254"/>
                        <a:pt x="192" y="265"/>
                        <a:pt x="210" y="273"/>
                      </a:cubicBezTo>
                      <a:cubicBezTo>
                        <a:pt x="210" y="272"/>
                        <a:pt x="210" y="272"/>
                        <a:pt x="210" y="272"/>
                      </a:cubicBezTo>
                      <a:cubicBezTo>
                        <a:pt x="212" y="276"/>
                        <a:pt x="215" y="279"/>
                        <a:pt x="218" y="282"/>
                      </a:cubicBezTo>
                      <a:cubicBezTo>
                        <a:pt x="218" y="281"/>
                        <a:pt x="218" y="281"/>
                        <a:pt x="218" y="281"/>
                      </a:cubicBezTo>
                      <a:cubicBezTo>
                        <a:pt x="218" y="281"/>
                        <a:pt x="218" y="281"/>
                        <a:pt x="218" y="281"/>
                      </a:cubicBezTo>
                      <a:cubicBezTo>
                        <a:pt x="232" y="262"/>
                        <a:pt x="232" y="262"/>
                        <a:pt x="232" y="262"/>
                      </a:cubicBezTo>
                      <a:cubicBezTo>
                        <a:pt x="233" y="261"/>
                        <a:pt x="233" y="261"/>
                        <a:pt x="233" y="261"/>
                      </a:cubicBezTo>
                      <a:cubicBezTo>
                        <a:pt x="254" y="234"/>
                        <a:pt x="254" y="234"/>
                        <a:pt x="254" y="234"/>
                      </a:cubicBezTo>
                      <a:cubicBezTo>
                        <a:pt x="255" y="233"/>
                        <a:pt x="255" y="233"/>
                        <a:pt x="255" y="233"/>
                      </a:cubicBezTo>
                      <a:cubicBezTo>
                        <a:pt x="266" y="217"/>
                        <a:pt x="266" y="217"/>
                        <a:pt x="266" y="217"/>
                      </a:cubicBezTo>
                      <a:cubicBezTo>
                        <a:pt x="267" y="217"/>
                        <a:pt x="267" y="217"/>
                        <a:pt x="267" y="217"/>
                      </a:cubicBezTo>
                      <a:cubicBezTo>
                        <a:pt x="267" y="216"/>
                        <a:pt x="267" y="216"/>
                        <a:pt x="267" y="216"/>
                      </a:cubicBezTo>
                      <a:cubicBezTo>
                        <a:pt x="267" y="216"/>
                        <a:pt x="267" y="216"/>
                        <a:pt x="267" y="216"/>
                      </a:cubicBezTo>
                      <a:cubicBezTo>
                        <a:pt x="266" y="215"/>
                        <a:pt x="264" y="213"/>
                        <a:pt x="262" y="212"/>
                      </a:cubicBezTo>
                      <a:cubicBezTo>
                        <a:pt x="256" y="207"/>
                        <a:pt x="248" y="203"/>
                        <a:pt x="240" y="199"/>
                      </a:cubicBezTo>
                      <a:cubicBezTo>
                        <a:pt x="235" y="192"/>
                        <a:pt x="230" y="186"/>
                        <a:pt x="224" y="180"/>
                      </a:cubicBezTo>
                      <a:cubicBezTo>
                        <a:pt x="218" y="175"/>
                        <a:pt x="210" y="170"/>
                        <a:pt x="202" y="167"/>
                      </a:cubicBezTo>
                      <a:cubicBezTo>
                        <a:pt x="198" y="159"/>
                        <a:pt x="193" y="153"/>
                        <a:pt x="188" y="147"/>
                      </a:cubicBezTo>
                      <a:cubicBezTo>
                        <a:pt x="182" y="141"/>
                        <a:pt x="175" y="136"/>
                        <a:pt x="168" y="132"/>
                      </a:cubicBezTo>
                      <a:cubicBezTo>
                        <a:pt x="164" y="125"/>
                        <a:pt x="160" y="118"/>
                        <a:pt x="155" y="112"/>
                      </a:cubicBezTo>
                      <a:cubicBezTo>
                        <a:pt x="149" y="106"/>
                        <a:pt x="142" y="100"/>
                        <a:pt x="135" y="96"/>
                      </a:cubicBezTo>
                      <a:cubicBezTo>
                        <a:pt x="132" y="88"/>
                        <a:pt x="128" y="81"/>
                        <a:pt x="123" y="74"/>
                      </a:cubicBezTo>
                      <a:cubicBezTo>
                        <a:pt x="118" y="68"/>
                        <a:pt x="111" y="62"/>
                        <a:pt x="104" y="57"/>
                      </a:cubicBezTo>
                      <a:cubicBezTo>
                        <a:pt x="101" y="48"/>
                        <a:pt x="98" y="41"/>
                        <a:pt x="93" y="34"/>
                      </a:cubicBezTo>
                      <a:cubicBezTo>
                        <a:pt x="89" y="28"/>
                        <a:pt x="83" y="22"/>
                        <a:pt x="76" y="16"/>
                      </a:cubicBezTo>
                      <a:cubicBezTo>
                        <a:pt x="75" y="10"/>
                        <a:pt x="73" y="5"/>
                        <a:pt x="70" y="0"/>
                      </a:cubicBezTo>
                      <a:cubicBezTo>
                        <a:pt x="69" y="1"/>
                        <a:pt x="69" y="1"/>
                        <a:pt x="69" y="1"/>
                      </a:cubicBezTo>
                      <a:cubicBezTo>
                        <a:pt x="52" y="11"/>
                        <a:pt x="52" y="11"/>
                        <a:pt x="52" y="11"/>
                      </a:cubicBezTo>
                      <a:cubicBezTo>
                        <a:pt x="51" y="12"/>
                        <a:pt x="51" y="12"/>
                        <a:pt x="51" y="12"/>
                      </a:cubicBezTo>
                      <a:cubicBezTo>
                        <a:pt x="22" y="30"/>
                        <a:pt x="22" y="30"/>
                        <a:pt x="22" y="30"/>
                      </a:cubicBezTo>
                      <a:cubicBezTo>
                        <a:pt x="21" y="31"/>
                        <a:pt x="21" y="31"/>
                        <a:pt x="21" y="31"/>
                      </a:cubicBezTo>
                      <a:cubicBezTo>
                        <a:pt x="1" y="43"/>
                        <a:pt x="1" y="43"/>
                        <a:pt x="1" y="43"/>
                      </a:cubicBezTo>
                      <a:cubicBezTo>
                        <a:pt x="1" y="43"/>
                        <a:pt x="1" y="43"/>
                        <a:pt x="1" y="43"/>
                      </a:cubicBezTo>
                      <a:cubicBezTo>
                        <a:pt x="0" y="43"/>
                        <a:pt x="0" y="43"/>
                        <a:pt x="0" y="43"/>
                      </a:cubicBezTo>
                      <a:cubicBezTo>
                        <a:pt x="6" y="57"/>
                        <a:pt x="14" y="68"/>
                        <a:pt x="26" y="78"/>
                      </a:cubicBezTo>
                      <a:close/>
                    </a:path>
                  </a:pathLst>
                </a:custGeom>
                <a:solidFill>
                  <a:srgbClr val="BCBEC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91440" tIns="45720" rIns="91440" bIns="45720"/>
                <a:lstStyle/>
                <a:p>
                  <a:endParaRPr lang="zh-CN" altLang="en-US" sz="2400"/>
                </a:p>
              </p:txBody>
            </p:sp>
            <p:sp>
              <p:nvSpPr>
                <p:cNvPr id="1013" name="MH_Other_128"/>
                <p:cNvSpPr/>
                <p:nvPr>
                  <p:custDataLst>
                    <p:tags r:id="rId145"/>
                  </p:custDataLst>
                </p:nvPr>
              </p:nvSpPr>
              <p:spPr bwMode="auto">
                <a:xfrm>
                  <a:off x="3786690" y="3126108"/>
                  <a:ext cx="74624" cy="178165"/>
                </a:xfrm>
                <a:custGeom>
                  <a:avLst/>
                  <a:gdLst>
                    <a:gd name="T0" fmla="*/ 2147483646 w 93"/>
                    <a:gd name="T1" fmla="*/ 2147483646 h 222"/>
                    <a:gd name="T2" fmla="*/ 2147483646 w 93"/>
                    <a:gd name="T3" fmla="*/ 2147483646 h 222"/>
                    <a:gd name="T4" fmla="*/ 2147483646 w 93"/>
                    <a:gd name="T5" fmla="*/ 2147483646 h 222"/>
                    <a:gd name="T6" fmla="*/ 2147483646 w 93"/>
                    <a:gd name="T7" fmla="*/ 2147483646 h 222"/>
                    <a:gd name="T8" fmla="*/ 0 w 93"/>
                    <a:gd name="T9" fmla="*/ 0 h 222"/>
                    <a:gd name="T10" fmla="*/ 588376722 w 93"/>
                    <a:gd name="T11" fmla="*/ 1795687324 h 222"/>
                    <a:gd name="T12" fmla="*/ 2147483646 w 93"/>
                    <a:gd name="T13" fmla="*/ 2147483646 h 222"/>
                    <a:gd name="T14" fmla="*/ 2147483646 w 93"/>
                    <a:gd name="T15" fmla="*/ 2147483646 h 222"/>
                    <a:gd name="T16" fmla="*/ 2147483646 w 93"/>
                    <a:gd name="T17" fmla="*/ 2147483646 h 222"/>
                    <a:gd name="T18" fmla="*/ 2147483646 w 93"/>
                    <a:gd name="T19" fmla="*/ 2147483646 h 222"/>
                    <a:gd name="T20" fmla="*/ 2147483646 w 93"/>
                    <a:gd name="T21" fmla="*/ 2147483646 h 222"/>
                    <a:gd name="T22" fmla="*/ 2147483646 w 93"/>
                    <a:gd name="T23" fmla="*/ 2147483646 h 222"/>
                    <a:gd name="T24" fmla="*/ 2147483646 w 93"/>
                    <a:gd name="T25" fmla="*/ 2147483646 h 222"/>
                    <a:gd name="T26" fmla="*/ 2147483646 w 93"/>
                    <a:gd name="T27" fmla="*/ 2147483646 h 222"/>
                    <a:gd name="T28" fmla="*/ 2147483646 w 93"/>
                    <a:gd name="T29" fmla="*/ 2147483646 h 222"/>
                    <a:gd name="T30" fmla="*/ 2147483646 w 93"/>
                    <a:gd name="T31" fmla="*/ 2147483646 h 222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</a:gdLst>
                  <a:ahLst/>
                  <a:cxnLst>
                    <a:cxn ang="T32">
                      <a:pos x="T0" y="T1"/>
                    </a:cxn>
                    <a:cxn ang="T33">
                      <a:pos x="T2" y="T3"/>
                    </a:cxn>
                    <a:cxn ang="T34">
                      <a:pos x="T4" y="T5"/>
                    </a:cxn>
                    <a:cxn ang="T35">
                      <a:pos x="T6" y="T7"/>
                    </a:cxn>
                    <a:cxn ang="T36">
                      <a:pos x="T8" y="T9"/>
                    </a:cxn>
                    <a:cxn ang="T37">
                      <a:pos x="T10" y="T11"/>
                    </a:cxn>
                    <a:cxn ang="T38">
                      <a:pos x="T12" y="T13"/>
                    </a:cxn>
                    <a:cxn ang="T39">
                      <a:pos x="T14" y="T15"/>
                    </a:cxn>
                    <a:cxn ang="T40">
                      <a:pos x="T16" y="T17"/>
                    </a:cxn>
                    <a:cxn ang="T41">
                      <a:pos x="T18" y="T19"/>
                    </a:cxn>
                    <a:cxn ang="T42">
                      <a:pos x="T20" y="T21"/>
                    </a:cxn>
                    <a:cxn ang="T43">
                      <a:pos x="T22" y="T23"/>
                    </a:cxn>
                    <a:cxn ang="T44">
                      <a:pos x="T24" y="T25"/>
                    </a:cxn>
                    <a:cxn ang="T45">
                      <a:pos x="T26" y="T27"/>
                    </a:cxn>
                    <a:cxn ang="T46">
                      <a:pos x="T28" y="T29"/>
                    </a:cxn>
                    <a:cxn ang="T47">
                      <a:pos x="T30" y="T31"/>
                    </a:cxn>
                  </a:cxnLst>
                  <a:rect l="0" t="0" r="r" b="b"/>
                  <a:pathLst>
                    <a:path w="93" h="222">
                      <a:moveTo>
                        <a:pt x="44" y="157"/>
                      </a:moveTo>
                      <a:cubicBezTo>
                        <a:pt x="38" y="126"/>
                        <a:pt x="38" y="112"/>
                        <a:pt x="37" y="112"/>
                      </a:cubicBezTo>
                      <a:cubicBezTo>
                        <a:pt x="38" y="112"/>
                        <a:pt x="36" y="99"/>
                        <a:pt x="33" y="68"/>
                      </a:cubicBezTo>
                      <a:cubicBezTo>
                        <a:pt x="32" y="48"/>
                        <a:pt x="27" y="32"/>
                        <a:pt x="17" y="18"/>
                      </a:cubicBezTo>
                      <a:cubicBezTo>
                        <a:pt x="13" y="12"/>
                        <a:pt x="7" y="6"/>
                        <a:pt x="0" y="0"/>
                      </a:cubicBezTo>
                      <a:cubicBezTo>
                        <a:pt x="1" y="3"/>
                        <a:pt x="1" y="3"/>
                        <a:pt x="1" y="3"/>
                      </a:cubicBezTo>
                      <a:cubicBezTo>
                        <a:pt x="21" y="20"/>
                        <a:pt x="30" y="40"/>
                        <a:pt x="32" y="68"/>
                      </a:cubicBezTo>
                      <a:cubicBezTo>
                        <a:pt x="35" y="99"/>
                        <a:pt x="36" y="112"/>
                        <a:pt x="36" y="112"/>
                      </a:cubicBezTo>
                      <a:cubicBezTo>
                        <a:pt x="36" y="112"/>
                        <a:pt x="37" y="126"/>
                        <a:pt x="43" y="157"/>
                      </a:cubicBezTo>
                      <a:cubicBezTo>
                        <a:pt x="45" y="167"/>
                        <a:pt x="48" y="176"/>
                        <a:pt x="52" y="184"/>
                      </a:cubicBezTo>
                      <a:cubicBezTo>
                        <a:pt x="54" y="185"/>
                        <a:pt x="54" y="185"/>
                        <a:pt x="54" y="185"/>
                      </a:cubicBezTo>
                      <a:cubicBezTo>
                        <a:pt x="53" y="186"/>
                        <a:pt x="53" y="186"/>
                        <a:pt x="53" y="186"/>
                      </a:cubicBezTo>
                      <a:cubicBezTo>
                        <a:pt x="53" y="186"/>
                        <a:pt x="53" y="186"/>
                        <a:pt x="53" y="186"/>
                      </a:cubicBezTo>
                      <a:cubicBezTo>
                        <a:pt x="62" y="202"/>
                        <a:pt x="76" y="214"/>
                        <a:pt x="93" y="222"/>
                      </a:cubicBezTo>
                      <a:cubicBezTo>
                        <a:pt x="92" y="221"/>
                        <a:pt x="92" y="221"/>
                        <a:pt x="92" y="221"/>
                      </a:cubicBezTo>
                      <a:cubicBezTo>
                        <a:pt x="66" y="208"/>
                        <a:pt x="50" y="187"/>
                        <a:pt x="44" y="157"/>
                      </a:cubicBezTo>
                      <a:close/>
                    </a:path>
                  </a:pathLst>
                </a:custGeom>
                <a:solidFill>
                  <a:srgbClr val="6D6E7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91440" tIns="45720" rIns="91440" bIns="45720"/>
                <a:lstStyle/>
                <a:p>
                  <a:endParaRPr lang="zh-CN" altLang="en-US" sz="2400"/>
                </a:p>
              </p:txBody>
            </p:sp>
            <p:sp>
              <p:nvSpPr>
                <p:cNvPr id="1014" name="MH_Other_129"/>
                <p:cNvSpPr/>
                <p:nvPr>
                  <p:custDataLst>
                    <p:tags r:id="rId146"/>
                  </p:custDataLst>
                </p:nvPr>
              </p:nvSpPr>
              <p:spPr bwMode="auto">
                <a:xfrm>
                  <a:off x="3780598" y="3114029"/>
                  <a:ext cx="48734" cy="161556"/>
                </a:xfrm>
                <a:custGeom>
                  <a:avLst/>
                  <a:gdLst>
                    <a:gd name="T0" fmla="*/ 602866460 w 60"/>
                    <a:gd name="T1" fmla="*/ 0 h 202"/>
                    <a:gd name="T2" fmla="*/ 0 w 60"/>
                    <a:gd name="T3" fmla="*/ 594690363 h 202"/>
                    <a:gd name="T4" fmla="*/ 2147483646 w 60"/>
                    <a:gd name="T5" fmla="*/ 2147483646 h 202"/>
                    <a:gd name="T6" fmla="*/ 2147483646 w 60"/>
                    <a:gd name="T7" fmla="*/ 2147483646 h 202"/>
                    <a:gd name="T8" fmla="*/ 2147483646 w 60"/>
                    <a:gd name="T9" fmla="*/ 2147483646 h 202"/>
                    <a:gd name="T10" fmla="*/ 2147483646 w 60"/>
                    <a:gd name="T11" fmla="*/ 2147483646 h 202"/>
                    <a:gd name="T12" fmla="*/ 2147483646 w 60"/>
                    <a:gd name="T13" fmla="*/ 2147483646 h 202"/>
                    <a:gd name="T14" fmla="*/ 2147483646 w 60"/>
                    <a:gd name="T15" fmla="*/ 2147483646 h 202"/>
                    <a:gd name="T16" fmla="*/ 2147483646 w 60"/>
                    <a:gd name="T17" fmla="*/ 2147483646 h 202"/>
                    <a:gd name="T18" fmla="*/ 2147483646 w 60"/>
                    <a:gd name="T19" fmla="*/ 2147483646 h 202"/>
                    <a:gd name="T20" fmla="*/ 2147483646 w 60"/>
                    <a:gd name="T21" fmla="*/ 2147483646 h 202"/>
                    <a:gd name="T22" fmla="*/ 2147483646 w 60"/>
                    <a:gd name="T23" fmla="*/ 2147483646 h 202"/>
                    <a:gd name="T24" fmla="*/ 2147483646 w 60"/>
                    <a:gd name="T25" fmla="*/ 2147483646 h 202"/>
                    <a:gd name="T26" fmla="*/ 2147483646 w 60"/>
                    <a:gd name="T27" fmla="*/ 2147483646 h 202"/>
                    <a:gd name="T28" fmla="*/ 2147483646 w 60"/>
                    <a:gd name="T29" fmla="*/ 2147483646 h 202"/>
                    <a:gd name="T30" fmla="*/ 2147483646 w 60"/>
                    <a:gd name="T31" fmla="*/ 2147483646 h 202"/>
                    <a:gd name="T32" fmla="*/ 2147483646 w 60"/>
                    <a:gd name="T33" fmla="*/ 2147483646 h 202"/>
                    <a:gd name="T34" fmla="*/ 602866460 w 60"/>
                    <a:gd name="T35" fmla="*/ 0 h 202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0" t="0" r="r" b="b"/>
                  <a:pathLst>
                    <a:path w="60" h="202">
                      <a:moveTo>
                        <a:pt x="1" y="0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7" y="13"/>
                        <a:pt x="10" y="28"/>
                        <a:pt x="10" y="45"/>
                      </a:cubicBezTo>
                      <a:cubicBezTo>
                        <a:pt x="11" y="76"/>
                        <a:pt x="12" y="89"/>
                        <a:pt x="11" y="89"/>
                      </a:cubicBezTo>
                      <a:cubicBezTo>
                        <a:pt x="12" y="89"/>
                        <a:pt x="11" y="103"/>
                        <a:pt x="16" y="134"/>
                      </a:cubicBezTo>
                      <a:cubicBezTo>
                        <a:pt x="17" y="144"/>
                        <a:pt x="19" y="153"/>
                        <a:pt x="23" y="161"/>
                      </a:cubicBezTo>
                      <a:cubicBezTo>
                        <a:pt x="23" y="161"/>
                        <a:pt x="23" y="161"/>
                        <a:pt x="24" y="161"/>
                      </a:cubicBezTo>
                      <a:cubicBezTo>
                        <a:pt x="23" y="162"/>
                        <a:pt x="23" y="162"/>
                        <a:pt x="23" y="162"/>
                      </a:cubicBezTo>
                      <a:cubicBezTo>
                        <a:pt x="31" y="179"/>
                        <a:pt x="43" y="192"/>
                        <a:pt x="60" y="202"/>
                      </a:cubicBezTo>
                      <a:cubicBezTo>
                        <a:pt x="59" y="200"/>
                        <a:pt x="59" y="200"/>
                        <a:pt x="59" y="200"/>
                      </a:cubicBezTo>
                      <a:cubicBezTo>
                        <a:pt x="35" y="185"/>
                        <a:pt x="21" y="164"/>
                        <a:pt x="17" y="134"/>
                      </a:cubicBezTo>
                      <a:cubicBezTo>
                        <a:pt x="13" y="103"/>
                        <a:pt x="13" y="89"/>
                        <a:pt x="13" y="89"/>
                      </a:cubicBezTo>
                      <a:cubicBezTo>
                        <a:pt x="13" y="89"/>
                        <a:pt x="12" y="76"/>
                        <a:pt x="11" y="45"/>
                      </a:cubicBezTo>
                      <a:cubicBezTo>
                        <a:pt x="11" y="35"/>
                        <a:pt x="10" y="27"/>
                        <a:pt x="8" y="19"/>
                      </a:cubicBezTo>
                      <a:cubicBezTo>
                        <a:pt x="7" y="17"/>
                        <a:pt x="7" y="17"/>
                        <a:pt x="7" y="17"/>
                      </a:cubicBezTo>
                      <a:cubicBezTo>
                        <a:pt x="7" y="16"/>
                        <a:pt x="7" y="16"/>
                        <a:pt x="7" y="16"/>
                      </a:cubicBezTo>
                      <a:cubicBezTo>
                        <a:pt x="7" y="16"/>
                        <a:pt x="7" y="16"/>
                        <a:pt x="7" y="16"/>
                      </a:cubicBezTo>
                      <a:cubicBezTo>
                        <a:pt x="6" y="10"/>
                        <a:pt x="4" y="5"/>
                        <a:pt x="1" y="0"/>
                      </a:cubicBezTo>
                      <a:close/>
                    </a:path>
                  </a:pathLst>
                </a:custGeom>
                <a:solidFill>
                  <a:srgbClr val="6D6E7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91440" tIns="45720" rIns="91440" bIns="45720"/>
                <a:lstStyle/>
                <a:p>
                  <a:endParaRPr lang="zh-CN" altLang="en-US" sz="2400"/>
                </a:p>
              </p:txBody>
            </p:sp>
            <p:sp>
              <p:nvSpPr>
                <p:cNvPr id="1015" name="MH_Other_130"/>
                <p:cNvSpPr/>
                <p:nvPr>
                  <p:custDataLst>
                    <p:tags r:id="rId147"/>
                  </p:custDataLst>
                </p:nvPr>
              </p:nvSpPr>
              <p:spPr bwMode="auto">
                <a:xfrm>
                  <a:off x="3786690" y="3126109"/>
                  <a:ext cx="1523" cy="3019"/>
                </a:xfrm>
                <a:custGeom>
                  <a:avLst/>
                  <a:gdLst>
                    <a:gd name="T0" fmla="*/ 0 w 3"/>
                    <a:gd name="T1" fmla="*/ 146271796 h 7"/>
                    <a:gd name="T2" fmla="*/ 298966937 w 3"/>
                    <a:gd name="T3" fmla="*/ 512054475 h 7"/>
                    <a:gd name="T4" fmla="*/ 0 w 3"/>
                    <a:gd name="T5" fmla="*/ 0 h 7"/>
                    <a:gd name="T6" fmla="*/ 0 w 3"/>
                    <a:gd name="T7" fmla="*/ 0 h 7"/>
                    <a:gd name="T8" fmla="*/ 0 w 3"/>
                    <a:gd name="T9" fmla="*/ 146271796 h 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" h="7">
                      <a:moveTo>
                        <a:pt x="0" y="2"/>
                      </a:moveTo>
                      <a:lnTo>
                        <a:pt x="3" y="7"/>
                      </a:lnTo>
                      <a:lnTo>
                        <a:pt x="0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6D6E7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91440" tIns="45720" rIns="91440" bIns="45720"/>
                <a:lstStyle/>
                <a:p>
                  <a:endParaRPr lang="zh-CN" altLang="en-US" sz="2400"/>
                </a:p>
              </p:txBody>
            </p:sp>
            <p:sp>
              <p:nvSpPr>
                <p:cNvPr id="1016" name="MH_Other_131"/>
                <p:cNvSpPr/>
                <p:nvPr>
                  <p:custDataLst>
                    <p:tags r:id="rId148"/>
                  </p:custDataLst>
                </p:nvPr>
              </p:nvSpPr>
              <p:spPr bwMode="auto">
                <a:xfrm>
                  <a:off x="3827811" y="3274075"/>
                  <a:ext cx="3046" cy="1510"/>
                </a:xfrm>
                <a:custGeom>
                  <a:avLst/>
                  <a:gdLst>
                    <a:gd name="T0" fmla="*/ 716934050 w 5"/>
                    <a:gd name="T1" fmla="*/ 107627970 h 5"/>
                    <a:gd name="T2" fmla="*/ 0 w 5"/>
                    <a:gd name="T3" fmla="*/ 0 h 5"/>
                    <a:gd name="T4" fmla="*/ 430241075 w 5"/>
                    <a:gd name="T5" fmla="*/ 179346497 h 5"/>
                    <a:gd name="T6" fmla="*/ 430241075 w 5"/>
                    <a:gd name="T7" fmla="*/ 179346497 h 5"/>
                    <a:gd name="T8" fmla="*/ 716934050 w 5"/>
                    <a:gd name="T9" fmla="*/ 107627970 h 5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5" h="5">
                      <a:moveTo>
                        <a:pt x="5" y="3"/>
                      </a:moveTo>
                      <a:lnTo>
                        <a:pt x="0" y="0"/>
                      </a:lnTo>
                      <a:lnTo>
                        <a:pt x="3" y="5"/>
                      </a:lnTo>
                      <a:lnTo>
                        <a:pt x="5" y="3"/>
                      </a:lnTo>
                      <a:close/>
                    </a:path>
                  </a:pathLst>
                </a:custGeom>
                <a:solidFill>
                  <a:srgbClr val="6D6E7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91440" tIns="45720" rIns="91440" bIns="45720"/>
                <a:lstStyle/>
                <a:p>
                  <a:endParaRPr lang="zh-CN" altLang="en-US" sz="2400"/>
                </a:p>
              </p:txBody>
            </p:sp>
            <p:sp>
              <p:nvSpPr>
                <p:cNvPr id="1017" name="MH_Other_132"/>
                <p:cNvSpPr/>
                <p:nvPr>
                  <p:custDataLst>
                    <p:tags r:id="rId149"/>
                  </p:custDataLst>
                </p:nvPr>
              </p:nvSpPr>
              <p:spPr bwMode="auto">
                <a:xfrm>
                  <a:off x="3765369" y="3123089"/>
                  <a:ext cx="35028" cy="120789"/>
                </a:xfrm>
                <a:custGeom>
                  <a:avLst/>
                  <a:gdLst>
                    <a:gd name="T0" fmla="*/ 2147483646 w 44"/>
                    <a:gd name="T1" fmla="*/ 2147483646 h 152"/>
                    <a:gd name="T2" fmla="*/ 1157597364 w 44"/>
                    <a:gd name="T3" fmla="*/ 2147483646 h 152"/>
                    <a:gd name="T4" fmla="*/ 1736051247 w 44"/>
                    <a:gd name="T5" fmla="*/ 0 h 152"/>
                    <a:gd name="T6" fmla="*/ 1157597364 w 44"/>
                    <a:gd name="T7" fmla="*/ 587803625 h 152"/>
                    <a:gd name="T8" fmla="*/ 578453883 w 44"/>
                    <a:gd name="T9" fmla="*/ 2147483646 h 152"/>
                    <a:gd name="T10" fmla="*/ 1157597364 w 44"/>
                    <a:gd name="T11" fmla="*/ 2147483646 h 152"/>
                    <a:gd name="T12" fmla="*/ 2147483646 w 44"/>
                    <a:gd name="T13" fmla="*/ 2147483646 h 152"/>
                    <a:gd name="T14" fmla="*/ 2147483646 w 44"/>
                    <a:gd name="T15" fmla="*/ 2147483646 h 152"/>
                    <a:gd name="T16" fmla="*/ 2147483646 w 44"/>
                    <a:gd name="T17" fmla="*/ 2147483646 h 152"/>
                    <a:gd name="T18" fmla="*/ 2147483646 w 44"/>
                    <a:gd name="T19" fmla="*/ 2147483646 h 152"/>
                    <a:gd name="T20" fmla="*/ 2147483646 w 44"/>
                    <a:gd name="T21" fmla="*/ 2147483646 h 152"/>
                    <a:gd name="T22" fmla="*/ 2147483646 w 44"/>
                    <a:gd name="T23" fmla="*/ 2147483646 h 152"/>
                    <a:gd name="T24" fmla="*/ 2147483646 w 44"/>
                    <a:gd name="T25" fmla="*/ 2147483646 h 152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0" t="0" r="r" b="b"/>
                  <a:pathLst>
                    <a:path w="44" h="152">
                      <a:moveTo>
                        <a:pt x="4" y="81"/>
                      </a:moveTo>
                      <a:cubicBezTo>
                        <a:pt x="1" y="49"/>
                        <a:pt x="2" y="36"/>
                        <a:pt x="2" y="36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1" y="36"/>
                        <a:pt x="1" y="36"/>
                        <a:pt x="1" y="36"/>
                      </a:cubicBezTo>
                      <a:cubicBezTo>
                        <a:pt x="1" y="36"/>
                        <a:pt x="0" y="49"/>
                        <a:pt x="2" y="81"/>
                      </a:cubicBezTo>
                      <a:cubicBezTo>
                        <a:pt x="3" y="91"/>
                        <a:pt x="5" y="100"/>
                        <a:pt x="8" y="108"/>
                      </a:cubicBezTo>
                      <a:cubicBezTo>
                        <a:pt x="8" y="108"/>
                        <a:pt x="8" y="108"/>
                        <a:pt x="9" y="108"/>
                      </a:cubicBezTo>
                      <a:cubicBezTo>
                        <a:pt x="8" y="109"/>
                        <a:pt x="8" y="109"/>
                        <a:pt x="8" y="109"/>
                      </a:cubicBezTo>
                      <a:cubicBezTo>
                        <a:pt x="15" y="126"/>
                        <a:pt x="28" y="141"/>
                        <a:pt x="44" y="152"/>
                      </a:cubicBezTo>
                      <a:cubicBezTo>
                        <a:pt x="43" y="151"/>
                        <a:pt x="43" y="151"/>
                        <a:pt x="43" y="151"/>
                      </a:cubicBezTo>
                      <a:cubicBezTo>
                        <a:pt x="43" y="150"/>
                        <a:pt x="43" y="150"/>
                        <a:pt x="43" y="150"/>
                      </a:cubicBezTo>
                      <a:cubicBezTo>
                        <a:pt x="19" y="134"/>
                        <a:pt x="6" y="111"/>
                        <a:pt x="4" y="81"/>
                      </a:cubicBezTo>
                      <a:close/>
                    </a:path>
                  </a:pathLst>
                </a:custGeom>
                <a:solidFill>
                  <a:srgbClr val="6D6E7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91440" tIns="45720" rIns="91440" bIns="45720"/>
                <a:lstStyle/>
                <a:p>
                  <a:endParaRPr lang="zh-CN" altLang="en-US" sz="2400"/>
                </a:p>
              </p:txBody>
            </p:sp>
            <p:sp>
              <p:nvSpPr>
                <p:cNvPr id="1018" name="MH_Other_133"/>
                <p:cNvSpPr/>
                <p:nvPr>
                  <p:custDataLst>
                    <p:tags r:id="rId150"/>
                  </p:custDataLst>
                </p:nvPr>
              </p:nvSpPr>
              <p:spPr bwMode="auto">
                <a:xfrm>
                  <a:off x="3798873" y="3242369"/>
                  <a:ext cx="1523" cy="1509"/>
                </a:xfrm>
                <a:custGeom>
                  <a:avLst/>
                  <a:gdLst>
                    <a:gd name="T0" fmla="*/ 0 w 1"/>
                    <a:gd name="T1" fmla="*/ 0 h 1"/>
                    <a:gd name="T2" fmla="*/ 0 w 1"/>
                    <a:gd name="T3" fmla="*/ 1790702559 h 1"/>
                    <a:gd name="T4" fmla="*/ 1792959984 w 1"/>
                    <a:gd name="T5" fmla="*/ 0 h 1"/>
                    <a:gd name="T6" fmla="*/ 0 w 1"/>
                    <a:gd name="T7" fmla="*/ 0 h 1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1" h="1">
                      <a:moveTo>
                        <a:pt x="0" y="0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6D6E7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91440" tIns="45720" rIns="91440" bIns="45720"/>
                <a:lstStyle/>
                <a:p>
                  <a:endParaRPr lang="zh-CN" altLang="en-US" sz="2400"/>
                </a:p>
              </p:txBody>
            </p:sp>
            <p:sp>
              <p:nvSpPr>
                <p:cNvPr id="1019" name="MH_Other_134"/>
                <p:cNvSpPr/>
                <p:nvPr>
                  <p:custDataLst>
                    <p:tags r:id="rId151"/>
                  </p:custDataLst>
                </p:nvPr>
              </p:nvSpPr>
              <p:spPr bwMode="auto">
                <a:xfrm>
                  <a:off x="3742525" y="3138187"/>
                  <a:ext cx="28935" cy="70965"/>
                </a:xfrm>
                <a:custGeom>
                  <a:avLst/>
                  <a:gdLst>
                    <a:gd name="T0" fmla="*/ 588948239 w 36"/>
                    <a:gd name="T1" fmla="*/ 2147483646 h 90"/>
                    <a:gd name="T2" fmla="*/ 588948239 w 36"/>
                    <a:gd name="T3" fmla="*/ 0 h 90"/>
                    <a:gd name="T4" fmla="*/ 0 w 36"/>
                    <a:gd name="T5" fmla="*/ 578016134 h 90"/>
                    <a:gd name="T6" fmla="*/ 0 w 36"/>
                    <a:gd name="T7" fmla="*/ 2147483646 h 90"/>
                    <a:gd name="T8" fmla="*/ 2147483646 w 36"/>
                    <a:gd name="T9" fmla="*/ 2147483646 h 90"/>
                    <a:gd name="T10" fmla="*/ 2147483646 w 36"/>
                    <a:gd name="T11" fmla="*/ 2147483646 h 90"/>
                    <a:gd name="T12" fmla="*/ 2147483646 w 36"/>
                    <a:gd name="T13" fmla="*/ 2147483646 h 90"/>
                    <a:gd name="T14" fmla="*/ 2147483646 w 36"/>
                    <a:gd name="T15" fmla="*/ 2147483646 h 90"/>
                    <a:gd name="T16" fmla="*/ 2147483646 w 36"/>
                    <a:gd name="T17" fmla="*/ 2147483646 h 90"/>
                    <a:gd name="T18" fmla="*/ 2147483646 w 36"/>
                    <a:gd name="T19" fmla="*/ 2147483646 h 90"/>
                    <a:gd name="T20" fmla="*/ 588948239 w 36"/>
                    <a:gd name="T21" fmla="*/ 2147483646 h 90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36" h="90">
                      <a:moveTo>
                        <a:pt x="1" y="18"/>
                      </a:moveTo>
                      <a:cubicBezTo>
                        <a:pt x="1" y="11"/>
                        <a:pt x="1" y="5"/>
                        <a:pt x="1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6"/>
                        <a:pt x="0" y="11"/>
                        <a:pt x="0" y="18"/>
                      </a:cubicBezTo>
                      <a:cubicBezTo>
                        <a:pt x="0" y="28"/>
                        <a:pt x="1" y="37"/>
                        <a:pt x="4" y="46"/>
                      </a:cubicBezTo>
                      <a:cubicBezTo>
                        <a:pt x="6" y="47"/>
                        <a:pt x="6" y="47"/>
                        <a:pt x="6" y="47"/>
                      </a:cubicBezTo>
                      <a:cubicBezTo>
                        <a:pt x="5" y="48"/>
                        <a:pt x="5" y="48"/>
                        <a:pt x="5" y="48"/>
                      </a:cubicBezTo>
                      <a:cubicBezTo>
                        <a:pt x="10" y="65"/>
                        <a:pt x="21" y="79"/>
                        <a:pt x="36" y="90"/>
                      </a:cubicBezTo>
                      <a:cubicBezTo>
                        <a:pt x="36" y="90"/>
                        <a:pt x="36" y="90"/>
                        <a:pt x="36" y="90"/>
                      </a:cubicBezTo>
                      <a:cubicBezTo>
                        <a:pt x="36" y="89"/>
                        <a:pt x="36" y="89"/>
                        <a:pt x="36" y="89"/>
                      </a:cubicBezTo>
                      <a:cubicBezTo>
                        <a:pt x="13" y="71"/>
                        <a:pt x="1" y="48"/>
                        <a:pt x="1" y="18"/>
                      </a:cubicBezTo>
                      <a:close/>
                    </a:path>
                  </a:pathLst>
                </a:custGeom>
                <a:solidFill>
                  <a:srgbClr val="6D6E7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91440" tIns="45720" rIns="91440" bIns="45720"/>
                <a:lstStyle/>
                <a:p>
                  <a:endParaRPr lang="zh-CN" altLang="en-US" sz="2400"/>
                </a:p>
              </p:txBody>
            </p:sp>
            <p:sp>
              <p:nvSpPr>
                <p:cNvPr id="1020" name="MH_Other_135"/>
                <p:cNvSpPr/>
                <p:nvPr>
                  <p:custDataLst>
                    <p:tags r:id="rId152"/>
                  </p:custDataLst>
                </p:nvPr>
              </p:nvSpPr>
              <p:spPr bwMode="auto">
                <a:xfrm>
                  <a:off x="3771462" y="3209152"/>
                  <a:ext cx="0" cy="0"/>
                </a:xfrm>
                <a:custGeom>
                  <a:avLst/>
                  <a:gdLst>
                    <a:gd name="T0" fmla="*/ 0 w 1"/>
                    <a:gd name="T1" fmla="*/ 0 h 1"/>
                    <a:gd name="T2" fmla="*/ 0 w 1"/>
                    <a:gd name="T3" fmla="*/ 1067 h 1"/>
                    <a:gd name="T4" fmla="*/ 1067 w 1"/>
                    <a:gd name="T5" fmla="*/ 0 h 1"/>
                    <a:gd name="T6" fmla="*/ 0 w 1"/>
                    <a:gd name="T7" fmla="*/ 0 h 1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1" h="1">
                      <a:moveTo>
                        <a:pt x="0" y="0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6D6E7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91440" tIns="45720" rIns="91440" bIns="45720"/>
                <a:lstStyle/>
                <a:p>
                  <a:endParaRPr lang="zh-CN" altLang="en-US" sz="2400"/>
                </a:p>
              </p:txBody>
            </p:sp>
            <p:sp>
              <p:nvSpPr>
                <p:cNvPr id="1021" name="MH_Other_136"/>
                <p:cNvSpPr/>
                <p:nvPr>
                  <p:custDataLst>
                    <p:tags r:id="rId153"/>
                  </p:custDataLst>
                </p:nvPr>
              </p:nvSpPr>
              <p:spPr bwMode="auto">
                <a:xfrm>
                  <a:off x="3725773" y="3148757"/>
                  <a:ext cx="19798" cy="27177"/>
                </a:xfrm>
                <a:custGeom>
                  <a:avLst/>
                  <a:gdLst>
                    <a:gd name="T0" fmla="*/ 534298770 w 26"/>
                    <a:gd name="T1" fmla="*/ 0 h 35"/>
                    <a:gd name="T2" fmla="*/ 534298770 w 26"/>
                    <a:gd name="T3" fmla="*/ 0 h 35"/>
                    <a:gd name="T4" fmla="*/ 0 w 26"/>
                    <a:gd name="T5" fmla="*/ 0 h 35"/>
                    <a:gd name="T6" fmla="*/ 2147483646 w 26"/>
                    <a:gd name="T7" fmla="*/ 2147483646 h 35"/>
                    <a:gd name="T8" fmla="*/ 2147483646 w 26"/>
                    <a:gd name="T9" fmla="*/ 2147483646 h 35"/>
                    <a:gd name="T10" fmla="*/ 534298770 w 26"/>
                    <a:gd name="T11" fmla="*/ 0 h 35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6" h="35">
                      <a:moveTo>
                        <a:pt x="1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6" y="14"/>
                        <a:pt x="14" y="25"/>
                        <a:pt x="26" y="35"/>
                      </a:cubicBezTo>
                      <a:cubicBezTo>
                        <a:pt x="25" y="33"/>
                        <a:pt x="25" y="33"/>
                        <a:pt x="25" y="33"/>
                      </a:cubicBezTo>
                      <a:cubicBezTo>
                        <a:pt x="14" y="23"/>
                        <a:pt x="6" y="12"/>
                        <a:pt x="1" y="0"/>
                      </a:cubicBezTo>
                      <a:close/>
                    </a:path>
                  </a:pathLst>
                </a:custGeom>
                <a:solidFill>
                  <a:srgbClr val="6D6E7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91440" tIns="45720" rIns="91440" bIns="45720"/>
                <a:lstStyle/>
                <a:p>
                  <a:endParaRPr lang="zh-CN" altLang="en-US" sz="2400"/>
                </a:p>
              </p:txBody>
            </p:sp>
            <p:sp>
              <p:nvSpPr>
                <p:cNvPr id="1022" name="MH_Other_137"/>
                <p:cNvSpPr/>
                <p:nvPr>
                  <p:custDataLst>
                    <p:tags r:id="rId154"/>
                  </p:custDataLst>
                </p:nvPr>
              </p:nvSpPr>
              <p:spPr bwMode="auto">
                <a:xfrm>
                  <a:off x="3745573" y="3174424"/>
                  <a:ext cx="1523" cy="1510"/>
                </a:xfrm>
                <a:custGeom>
                  <a:avLst/>
                  <a:gdLst>
                    <a:gd name="T0" fmla="*/ 223838018 w 4"/>
                    <a:gd name="T1" fmla="*/ 112059999 h 4"/>
                    <a:gd name="T2" fmla="*/ 0 w 4"/>
                    <a:gd name="T3" fmla="*/ 0 h 4"/>
                    <a:gd name="T4" fmla="*/ 111918811 w 4"/>
                    <a:gd name="T5" fmla="*/ 224119998 h 4"/>
                    <a:gd name="T6" fmla="*/ 223838018 w 4"/>
                    <a:gd name="T7" fmla="*/ 112059999 h 4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4" h="4">
                      <a:moveTo>
                        <a:pt x="4" y="2"/>
                      </a:moveTo>
                      <a:lnTo>
                        <a:pt x="0" y="0"/>
                      </a:lnTo>
                      <a:lnTo>
                        <a:pt x="2" y="4"/>
                      </a:lnTo>
                      <a:lnTo>
                        <a:pt x="4" y="2"/>
                      </a:lnTo>
                      <a:close/>
                    </a:path>
                  </a:pathLst>
                </a:custGeom>
                <a:solidFill>
                  <a:srgbClr val="6D6E7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91440" tIns="45720" rIns="91440" bIns="45720"/>
                <a:lstStyle/>
                <a:p>
                  <a:endParaRPr lang="zh-CN" altLang="en-US" sz="2400"/>
                </a:p>
              </p:txBody>
            </p:sp>
            <p:sp>
              <p:nvSpPr>
                <p:cNvPr id="1023" name="MH_Other_138"/>
                <p:cNvSpPr/>
                <p:nvPr>
                  <p:custDataLst>
                    <p:tags r:id="rId155"/>
                  </p:custDataLst>
                </p:nvPr>
              </p:nvSpPr>
              <p:spPr bwMode="auto">
                <a:xfrm>
                  <a:off x="3919187" y="3272567"/>
                  <a:ext cx="21321" cy="15098"/>
                </a:xfrm>
                <a:custGeom>
                  <a:avLst/>
                  <a:gdLst>
                    <a:gd name="T0" fmla="*/ 2147483646 w 27"/>
                    <a:gd name="T1" fmla="*/ 2147483646 h 18"/>
                    <a:gd name="T2" fmla="*/ 2147483646 w 27"/>
                    <a:gd name="T3" fmla="*/ 2147483646 h 18"/>
                    <a:gd name="T4" fmla="*/ 2147483646 w 27"/>
                    <a:gd name="T5" fmla="*/ 2147483646 h 18"/>
                    <a:gd name="T6" fmla="*/ 2147483646 w 27"/>
                    <a:gd name="T7" fmla="*/ 2147483646 h 18"/>
                    <a:gd name="T8" fmla="*/ 2147483646 w 27"/>
                    <a:gd name="T9" fmla="*/ 2147483646 h 18"/>
                    <a:gd name="T10" fmla="*/ 0 w 27"/>
                    <a:gd name="T11" fmla="*/ 0 h 18"/>
                    <a:gd name="T12" fmla="*/ 571194024 w 27"/>
                    <a:gd name="T13" fmla="*/ 645595681 h 18"/>
                    <a:gd name="T14" fmla="*/ 571194024 w 27"/>
                    <a:gd name="T15" fmla="*/ 1290413486 h 18"/>
                    <a:gd name="T16" fmla="*/ 2147483646 w 27"/>
                    <a:gd name="T17" fmla="*/ 2147483646 h 18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27" h="18">
                      <a:moveTo>
                        <a:pt x="26" y="18"/>
                      </a:moveTo>
                      <a:cubicBezTo>
                        <a:pt x="27" y="18"/>
                        <a:pt x="27" y="18"/>
                        <a:pt x="27" y="18"/>
                      </a:cubicBezTo>
                      <a:cubicBezTo>
                        <a:pt x="27" y="17"/>
                        <a:pt x="27" y="17"/>
                        <a:pt x="27" y="17"/>
                      </a:cubicBezTo>
                      <a:cubicBezTo>
                        <a:pt x="27" y="17"/>
                        <a:pt x="27" y="17"/>
                        <a:pt x="27" y="17"/>
                      </a:cubicBezTo>
                      <a:cubicBezTo>
                        <a:pt x="26" y="16"/>
                        <a:pt x="24" y="14"/>
                        <a:pt x="22" y="13"/>
                      </a:cubicBezTo>
                      <a:cubicBezTo>
                        <a:pt x="16" y="8"/>
                        <a:pt x="8" y="4"/>
                        <a:pt x="0" y="0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11" y="6"/>
                        <a:pt x="19" y="12"/>
                        <a:pt x="26" y="18"/>
                      </a:cubicBezTo>
                      <a:close/>
                    </a:path>
                  </a:pathLst>
                </a:custGeom>
                <a:solidFill>
                  <a:srgbClr val="6D6E7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91440" tIns="45720" rIns="91440" bIns="45720"/>
                <a:lstStyle/>
                <a:p>
                  <a:endParaRPr lang="zh-CN" altLang="en-US" sz="2400"/>
                </a:p>
              </p:txBody>
            </p:sp>
            <p:sp>
              <p:nvSpPr>
                <p:cNvPr id="1024" name="MH_Other_139"/>
                <p:cNvSpPr/>
                <p:nvPr>
                  <p:custDataLst>
                    <p:tags r:id="rId156"/>
                  </p:custDataLst>
                </p:nvPr>
              </p:nvSpPr>
              <p:spPr bwMode="auto">
                <a:xfrm>
                  <a:off x="3888728" y="3246897"/>
                  <a:ext cx="42642" cy="54356"/>
                </a:xfrm>
                <a:custGeom>
                  <a:avLst/>
                  <a:gdLst>
                    <a:gd name="T0" fmla="*/ 2147483646 w 53"/>
                    <a:gd name="T1" fmla="*/ 2147483646 h 67"/>
                    <a:gd name="T2" fmla="*/ 2147483646 w 53"/>
                    <a:gd name="T3" fmla="*/ 2147483646 h 67"/>
                    <a:gd name="T4" fmla="*/ 2147483646 w 53"/>
                    <a:gd name="T5" fmla="*/ 2147483646 h 67"/>
                    <a:gd name="T6" fmla="*/ 2147483646 w 53"/>
                    <a:gd name="T7" fmla="*/ 2147483646 h 67"/>
                    <a:gd name="T8" fmla="*/ 2147483646 w 53"/>
                    <a:gd name="T9" fmla="*/ 2147483646 h 67"/>
                    <a:gd name="T10" fmla="*/ 2147483646 w 53"/>
                    <a:gd name="T11" fmla="*/ 2147483646 h 67"/>
                    <a:gd name="T12" fmla="*/ 2147483646 w 53"/>
                    <a:gd name="T13" fmla="*/ 2147483646 h 67"/>
                    <a:gd name="T14" fmla="*/ 2147483646 w 53"/>
                    <a:gd name="T15" fmla="*/ 2147483646 h 67"/>
                    <a:gd name="T16" fmla="*/ 0 w 53"/>
                    <a:gd name="T17" fmla="*/ 0 h 67"/>
                    <a:gd name="T18" fmla="*/ 594358562 w 53"/>
                    <a:gd name="T19" fmla="*/ 614080162 h 67"/>
                    <a:gd name="T20" fmla="*/ 1188717125 w 53"/>
                    <a:gd name="T21" fmla="*/ 614080162 h 67"/>
                    <a:gd name="T22" fmla="*/ 2147483646 w 53"/>
                    <a:gd name="T23" fmla="*/ 2147483646 h 67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0" t="0" r="r" b="b"/>
                  <a:pathLst>
                    <a:path w="53" h="67">
                      <a:moveTo>
                        <a:pt x="49" y="58"/>
                      </a:moveTo>
                      <a:cubicBezTo>
                        <a:pt x="52" y="67"/>
                        <a:pt x="52" y="67"/>
                        <a:pt x="52" y="67"/>
                      </a:cubicBezTo>
                      <a:cubicBezTo>
                        <a:pt x="53" y="66"/>
                        <a:pt x="53" y="66"/>
                        <a:pt x="53" y="66"/>
                      </a:cubicBezTo>
                      <a:cubicBezTo>
                        <a:pt x="50" y="58"/>
                        <a:pt x="50" y="58"/>
                        <a:pt x="50" y="58"/>
                      </a:cubicBezTo>
                      <a:cubicBezTo>
                        <a:pt x="47" y="49"/>
                        <a:pt x="43" y="41"/>
                        <a:pt x="39" y="34"/>
                      </a:cubicBezTo>
                      <a:cubicBezTo>
                        <a:pt x="38" y="34"/>
                        <a:pt x="38" y="34"/>
                        <a:pt x="38" y="34"/>
                      </a:cubicBezTo>
                      <a:cubicBezTo>
                        <a:pt x="39" y="33"/>
                        <a:pt x="39" y="33"/>
                        <a:pt x="39" y="33"/>
                      </a:cubicBezTo>
                      <a:cubicBezTo>
                        <a:pt x="34" y="26"/>
                        <a:pt x="28" y="19"/>
                        <a:pt x="22" y="13"/>
                      </a:cubicBezTo>
                      <a:cubicBezTo>
                        <a:pt x="16" y="8"/>
                        <a:pt x="8" y="3"/>
                        <a:pt x="0" y="0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1"/>
                        <a:pt x="1" y="1"/>
                        <a:pt x="2" y="1"/>
                      </a:cubicBezTo>
                      <a:cubicBezTo>
                        <a:pt x="25" y="13"/>
                        <a:pt x="39" y="31"/>
                        <a:pt x="49" y="58"/>
                      </a:cubicBezTo>
                      <a:close/>
                    </a:path>
                  </a:pathLst>
                </a:custGeom>
                <a:solidFill>
                  <a:srgbClr val="6D6E7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91440" tIns="45720" rIns="91440" bIns="45720"/>
                <a:lstStyle/>
                <a:p>
                  <a:endParaRPr lang="zh-CN" altLang="en-US" sz="2400"/>
                </a:p>
              </p:txBody>
            </p:sp>
            <p:sp>
              <p:nvSpPr>
                <p:cNvPr id="1025" name="MH_Other_140"/>
                <p:cNvSpPr/>
                <p:nvPr>
                  <p:custDataLst>
                    <p:tags r:id="rId157"/>
                  </p:custDataLst>
                </p:nvPr>
              </p:nvSpPr>
              <p:spPr bwMode="auto">
                <a:xfrm>
                  <a:off x="3919186" y="3274075"/>
                  <a:ext cx="0" cy="0"/>
                </a:xfrm>
                <a:custGeom>
                  <a:avLst/>
                  <a:gdLst>
                    <a:gd name="T0" fmla="*/ 1067 w 1"/>
                    <a:gd name="T1" fmla="*/ 1067 h 1"/>
                    <a:gd name="T2" fmla="*/ 1067 w 1"/>
                    <a:gd name="T3" fmla="*/ 0 h 1"/>
                    <a:gd name="T4" fmla="*/ 0 w 1"/>
                    <a:gd name="T5" fmla="*/ 1067 h 1"/>
                    <a:gd name="T6" fmla="*/ 1067 w 1"/>
                    <a:gd name="T7" fmla="*/ 1067 h 1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1" h="1">
                      <a:moveTo>
                        <a:pt x="1" y="1"/>
                      </a:moveTo>
                      <a:cubicBezTo>
                        <a:pt x="1" y="1"/>
                        <a:pt x="1" y="1"/>
                        <a:pt x="1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6D6E7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91440" tIns="45720" rIns="91440" bIns="45720"/>
                <a:lstStyle/>
                <a:p>
                  <a:endParaRPr lang="zh-CN" altLang="en-US" sz="2400"/>
                </a:p>
              </p:txBody>
            </p:sp>
            <p:sp>
              <p:nvSpPr>
                <p:cNvPr id="1026" name="MH_Other_141"/>
                <p:cNvSpPr/>
                <p:nvPr>
                  <p:custDataLst>
                    <p:tags r:id="rId158"/>
                  </p:custDataLst>
                </p:nvPr>
              </p:nvSpPr>
              <p:spPr bwMode="auto">
                <a:xfrm>
                  <a:off x="3861316" y="3219720"/>
                  <a:ext cx="51780" cy="104182"/>
                </a:xfrm>
                <a:custGeom>
                  <a:avLst/>
                  <a:gdLst>
                    <a:gd name="T0" fmla="*/ 2147483646 w 65"/>
                    <a:gd name="T1" fmla="*/ 2147483646 h 130"/>
                    <a:gd name="T2" fmla="*/ 2147483646 w 65"/>
                    <a:gd name="T3" fmla="*/ 2147483646 h 130"/>
                    <a:gd name="T4" fmla="*/ 2147483646 w 65"/>
                    <a:gd name="T5" fmla="*/ 2147483646 h 130"/>
                    <a:gd name="T6" fmla="*/ 2147483646 w 65"/>
                    <a:gd name="T7" fmla="*/ 2147483646 h 130"/>
                    <a:gd name="T8" fmla="*/ 2147483646 w 65"/>
                    <a:gd name="T9" fmla="*/ 2147483646 h 130"/>
                    <a:gd name="T10" fmla="*/ 2147483646 w 65"/>
                    <a:gd name="T11" fmla="*/ 2147483646 h 130"/>
                    <a:gd name="T12" fmla="*/ 2147483646 w 65"/>
                    <a:gd name="T13" fmla="*/ 2147483646 h 130"/>
                    <a:gd name="T14" fmla="*/ 2147483646 w 65"/>
                    <a:gd name="T15" fmla="*/ 2147483646 h 130"/>
                    <a:gd name="T16" fmla="*/ 2147483646 w 65"/>
                    <a:gd name="T17" fmla="*/ 2147483646 h 130"/>
                    <a:gd name="T18" fmla="*/ 2147483646 w 65"/>
                    <a:gd name="T19" fmla="*/ 2147483646 h 130"/>
                    <a:gd name="T20" fmla="*/ 0 w 65"/>
                    <a:gd name="T21" fmla="*/ 0 h 130"/>
                    <a:gd name="T22" fmla="*/ 580591637 w 65"/>
                    <a:gd name="T23" fmla="*/ 1196307471 h 130"/>
                    <a:gd name="T24" fmla="*/ 2147483646 w 65"/>
                    <a:gd name="T25" fmla="*/ 2147483646 h 130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0" t="0" r="r" b="b"/>
                  <a:pathLst>
                    <a:path w="65" h="130">
                      <a:moveTo>
                        <a:pt x="43" y="61"/>
                      </a:moveTo>
                      <a:cubicBezTo>
                        <a:pt x="52" y="90"/>
                        <a:pt x="56" y="103"/>
                        <a:pt x="56" y="104"/>
                      </a:cubicBezTo>
                      <a:cubicBezTo>
                        <a:pt x="56" y="104"/>
                        <a:pt x="58" y="112"/>
                        <a:pt x="64" y="130"/>
                      </a:cubicBezTo>
                      <a:cubicBezTo>
                        <a:pt x="65" y="129"/>
                        <a:pt x="65" y="129"/>
                        <a:pt x="65" y="129"/>
                      </a:cubicBezTo>
                      <a:cubicBezTo>
                        <a:pt x="59" y="111"/>
                        <a:pt x="57" y="103"/>
                        <a:pt x="57" y="103"/>
                      </a:cubicBezTo>
                      <a:cubicBezTo>
                        <a:pt x="57" y="103"/>
                        <a:pt x="53" y="90"/>
                        <a:pt x="45" y="61"/>
                      </a:cubicBezTo>
                      <a:cubicBezTo>
                        <a:pt x="42" y="52"/>
                        <a:pt x="39" y="44"/>
                        <a:pt x="36" y="36"/>
                      </a:cubicBezTo>
                      <a:cubicBezTo>
                        <a:pt x="35" y="36"/>
                        <a:pt x="35" y="36"/>
                        <a:pt x="35" y="36"/>
                      </a:cubicBezTo>
                      <a:cubicBezTo>
                        <a:pt x="35" y="36"/>
                        <a:pt x="35" y="36"/>
                        <a:pt x="35" y="36"/>
                      </a:cubicBezTo>
                      <a:cubicBezTo>
                        <a:pt x="31" y="28"/>
                        <a:pt x="26" y="21"/>
                        <a:pt x="20" y="15"/>
                      </a:cubicBezTo>
                      <a:cubicBezTo>
                        <a:pt x="14" y="9"/>
                        <a:pt x="7" y="4"/>
                        <a:pt x="0" y="0"/>
                      </a:cubicBez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23" y="15"/>
                        <a:pt x="36" y="33"/>
                        <a:pt x="43" y="61"/>
                      </a:cubicBezTo>
                      <a:close/>
                    </a:path>
                  </a:pathLst>
                </a:custGeom>
                <a:solidFill>
                  <a:srgbClr val="6D6E7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91440" tIns="45720" rIns="91440" bIns="45720"/>
                <a:lstStyle/>
                <a:p>
                  <a:endParaRPr lang="zh-CN" altLang="en-US" sz="2400"/>
                </a:p>
              </p:txBody>
            </p:sp>
            <p:sp>
              <p:nvSpPr>
                <p:cNvPr id="1027" name="MH_Other_142"/>
                <p:cNvSpPr/>
                <p:nvPr>
                  <p:custDataLst>
                    <p:tags r:id="rId159"/>
                  </p:custDataLst>
                </p:nvPr>
              </p:nvSpPr>
              <p:spPr bwMode="auto">
                <a:xfrm>
                  <a:off x="3888728" y="3248408"/>
                  <a:ext cx="1523" cy="0"/>
                </a:xfrm>
                <a:custGeom>
                  <a:avLst/>
                  <a:gdLst>
                    <a:gd name="T0" fmla="*/ 1790702559 w 1"/>
                    <a:gd name="T1" fmla="*/ 0 w 1"/>
                    <a:gd name="T2" fmla="*/ 0 w 1"/>
                    <a:gd name="T3" fmla="*/ 1790702559 w 1"/>
                    <a:gd name="T4" fmla="*/ 0 60000 65536"/>
                    <a:gd name="T5" fmla="*/ 0 60000 65536"/>
                    <a:gd name="T6" fmla="*/ 0 60000 65536"/>
                    <a:gd name="T7" fmla="*/ 0 60000 65536"/>
                  </a:gdLst>
                  <a:ahLst/>
                  <a:cxnLst>
                    <a:cxn ang="T4">
                      <a:pos x="T0" y="0"/>
                    </a:cxn>
                    <a:cxn ang="T5">
                      <a:pos x="T1" y="0"/>
                    </a:cxn>
                    <a:cxn ang="T6">
                      <a:pos x="T2" y="0"/>
                    </a:cxn>
                    <a:cxn ang="T7">
                      <a:pos x="T3" y="0"/>
                    </a:cxn>
                  </a:cxnLst>
                  <a:rect l="0" t="0" r="r" b="b"/>
                  <a:pathLst>
                    <a:path w="1">
                      <a:moveTo>
                        <a:pt x="1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6D6E7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91440" tIns="45720" rIns="91440" bIns="45720"/>
                <a:lstStyle/>
                <a:p>
                  <a:endParaRPr lang="zh-CN" altLang="en-US" sz="2400"/>
                </a:p>
              </p:txBody>
            </p:sp>
            <p:sp>
              <p:nvSpPr>
                <p:cNvPr id="1028" name="MH_Other_143"/>
                <p:cNvSpPr/>
                <p:nvPr>
                  <p:custDataLst>
                    <p:tags r:id="rId160"/>
                  </p:custDataLst>
                </p:nvPr>
              </p:nvSpPr>
              <p:spPr bwMode="auto">
                <a:xfrm>
                  <a:off x="3833902" y="3189523"/>
                  <a:ext cx="67009" cy="149477"/>
                </a:xfrm>
                <a:custGeom>
                  <a:avLst/>
                  <a:gdLst>
                    <a:gd name="T0" fmla="*/ 2147483646 w 83"/>
                    <a:gd name="T1" fmla="*/ 2147483646 h 187"/>
                    <a:gd name="T2" fmla="*/ 2147483646 w 83"/>
                    <a:gd name="T3" fmla="*/ 2147483646 h 187"/>
                    <a:gd name="T4" fmla="*/ 2147483646 w 83"/>
                    <a:gd name="T5" fmla="*/ 2147483646 h 187"/>
                    <a:gd name="T6" fmla="*/ 2147483646 w 83"/>
                    <a:gd name="T7" fmla="*/ 2147483646 h 187"/>
                    <a:gd name="T8" fmla="*/ 2147483646 w 83"/>
                    <a:gd name="T9" fmla="*/ 2147483646 h 187"/>
                    <a:gd name="T10" fmla="*/ 2147483646 w 83"/>
                    <a:gd name="T11" fmla="*/ 2147483646 h 187"/>
                    <a:gd name="T12" fmla="*/ 2147483646 w 83"/>
                    <a:gd name="T13" fmla="*/ 2147483646 h 187"/>
                    <a:gd name="T14" fmla="*/ 2147483646 w 83"/>
                    <a:gd name="T15" fmla="*/ 2147483646 h 187"/>
                    <a:gd name="T16" fmla="*/ 2147483646 w 83"/>
                    <a:gd name="T17" fmla="*/ 2147483646 h 187"/>
                    <a:gd name="T18" fmla="*/ 2147483646 w 83"/>
                    <a:gd name="T19" fmla="*/ 2147483646 h 187"/>
                    <a:gd name="T20" fmla="*/ 2147483646 w 83"/>
                    <a:gd name="T21" fmla="*/ 2147483646 h 187"/>
                    <a:gd name="T22" fmla="*/ 2147483646 w 83"/>
                    <a:gd name="T23" fmla="*/ 2147483646 h 187"/>
                    <a:gd name="T24" fmla="*/ 2147483646 w 83"/>
                    <a:gd name="T25" fmla="*/ 2147483646 h 187"/>
                    <a:gd name="T26" fmla="*/ 2147483646 w 83"/>
                    <a:gd name="T27" fmla="*/ 2147483646 h 187"/>
                    <a:gd name="T28" fmla="*/ 2147483646 w 83"/>
                    <a:gd name="T29" fmla="*/ 2147483646 h 187"/>
                    <a:gd name="T30" fmla="*/ 2147483646 w 83"/>
                    <a:gd name="T31" fmla="*/ 2147483646 h 187"/>
                    <a:gd name="T32" fmla="*/ 2147483646 w 83"/>
                    <a:gd name="T33" fmla="*/ 2147483646 h 187"/>
                    <a:gd name="T34" fmla="*/ 0 w 83"/>
                    <a:gd name="T35" fmla="*/ 0 h 187"/>
                    <a:gd name="T36" fmla="*/ 0 w 83"/>
                    <a:gd name="T37" fmla="*/ 1187367305 h 187"/>
                    <a:gd name="T38" fmla="*/ 594916658 w 83"/>
                    <a:gd name="T39" fmla="*/ 1780697972 h 187"/>
                    <a:gd name="T40" fmla="*/ 2147483646 w 83"/>
                    <a:gd name="T41" fmla="*/ 2147483646 h 187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</a:gdLst>
                  <a:ahLst/>
                  <a:cxnLst>
                    <a:cxn ang="T42">
                      <a:pos x="T0" y="T1"/>
                    </a:cxn>
                    <a:cxn ang="T43">
                      <a:pos x="T2" y="T3"/>
                    </a:cxn>
                    <a:cxn ang="T44">
                      <a:pos x="T4" y="T5"/>
                    </a:cxn>
                    <a:cxn ang="T45">
                      <a:pos x="T6" y="T7"/>
                    </a:cxn>
                    <a:cxn ang="T46">
                      <a:pos x="T8" y="T9"/>
                    </a:cxn>
                    <a:cxn ang="T47">
                      <a:pos x="T10" y="T11"/>
                    </a:cxn>
                    <a:cxn ang="T48">
                      <a:pos x="T12" y="T13"/>
                    </a:cxn>
                    <a:cxn ang="T49">
                      <a:pos x="T14" y="T15"/>
                    </a:cxn>
                    <a:cxn ang="T50">
                      <a:pos x="T16" y="T17"/>
                    </a:cxn>
                    <a:cxn ang="T51">
                      <a:pos x="T18" y="T19"/>
                    </a:cxn>
                    <a:cxn ang="T52">
                      <a:pos x="T20" y="T21"/>
                    </a:cxn>
                    <a:cxn ang="T53">
                      <a:pos x="T22" y="T23"/>
                    </a:cxn>
                    <a:cxn ang="T54">
                      <a:pos x="T24" y="T25"/>
                    </a:cxn>
                    <a:cxn ang="T55">
                      <a:pos x="T26" y="T27"/>
                    </a:cxn>
                    <a:cxn ang="T56">
                      <a:pos x="T28" y="T29"/>
                    </a:cxn>
                    <a:cxn ang="T57">
                      <a:pos x="T30" y="T31"/>
                    </a:cxn>
                    <a:cxn ang="T58">
                      <a:pos x="T32" y="T33"/>
                    </a:cxn>
                    <a:cxn ang="T59">
                      <a:pos x="T34" y="T35"/>
                    </a:cxn>
                    <a:cxn ang="T60">
                      <a:pos x="T36" y="T37"/>
                    </a:cxn>
                    <a:cxn ang="T61">
                      <a:pos x="T38" y="T39"/>
                    </a:cxn>
                    <a:cxn ang="T62">
                      <a:pos x="T40" y="T41"/>
                    </a:cxn>
                  </a:cxnLst>
                  <a:rect l="0" t="0" r="r" b="b"/>
                  <a:pathLst>
                    <a:path w="83" h="187">
                      <a:moveTo>
                        <a:pt x="41" y="65"/>
                      </a:moveTo>
                      <a:cubicBezTo>
                        <a:pt x="47" y="95"/>
                        <a:pt x="50" y="108"/>
                        <a:pt x="50" y="108"/>
                      </a:cubicBezTo>
                      <a:cubicBezTo>
                        <a:pt x="50" y="108"/>
                        <a:pt x="53" y="121"/>
                        <a:pt x="62" y="152"/>
                      </a:cubicBezTo>
                      <a:cubicBezTo>
                        <a:pt x="65" y="161"/>
                        <a:pt x="69" y="169"/>
                        <a:pt x="74" y="176"/>
                      </a:cubicBezTo>
                      <a:cubicBezTo>
                        <a:pt x="75" y="176"/>
                        <a:pt x="75" y="176"/>
                        <a:pt x="75" y="177"/>
                      </a:cubicBezTo>
                      <a:cubicBezTo>
                        <a:pt x="75" y="177"/>
                        <a:pt x="75" y="177"/>
                        <a:pt x="75" y="177"/>
                      </a:cubicBezTo>
                      <a:cubicBezTo>
                        <a:pt x="77" y="181"/>
                        <a:pt x="80" y="184"/>
                        <a:pt x="83" y="187"/>
                      </a:cubicBezTo>
                      <a:cubicBezTo>
                        <a:pt x="83" y="186"/>
                        <a:pt x="83" y="186"/>
                        <a:pt x="83" y="186"/>
                      </a:cubicBezTo>
                      <a:cubicBezTo>
                        <a:pt x="83" y="186"/>
                        <a:pt x="83" y="186"/>
                        <a:pt x="83" y="186"/>
                      </a:cubicBezTo>
                      <a:cubicBezTo>
                        <a:pt x="75" y="176"/>
                        <a:pt x="68" y="165"/>
                        <a:pt x="64" y="151"/>
                      </a:cubicBezTo>
                      <a:cubicBezTo>
                        <a:pt x="54" y="121"/>
                        <a:pt x="52" y="108"/>
                        <a:pt x="52" y="108"/>
                      </a:cubicBezTo>
                      <a:cubicBezTo>
                        <a:pt x="52" y="108"/>
                        <a:pt x="48" y="94"/>
                        <a:pt x="42" y="64"/>
                      </a:cubicBezTo>
                      <a:cubicBezTo>
                        <a:pt x="40" y="55"/>
                        <a:pt x="37" y="47"/>
                        <a:pt x="34" y="39"/>
                      </a:cubicBezTo>
                      <a:cubicBezTo>
                        <a:pt x="32" y="38"/>
                        <a:pt x="32" y="38"/>
                        <a:pt x="32" y="38"/>
                      </a:cubicBezTo>
                      <a:cubicBezTo>
                        <a:pt x="33" y="37"/>
                        <a:pt x="33" y="37"/>
                        <a:pt x="33" y="37"/>
                      </a:cubicBezTo>
                      <a:cubicBezTo>
                        <a:pt x="33" y="37"/>
                        <a:pt x="33" y="37"/>
                        <a:pt x="33" y="37"/>
                      </a:cubicBezTo>
                      <a:cubicBezTo>
                        <a:pt x="29" y="30"/>
                        <a:pt x="25" y="23"/>
                        <a:pt x="20" y="17"/>
                      </a:cubicBezTo>
                      <a:cubicBezTo>
                        <a:pt x="14" y="11"/>
                        <a:pt x="7" y="5"/>
                        <a:pt x="0" y="0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1" y="2"/>
                        <a:pt x="1" y="2"/>
                        <a:pt x="1" y="3"/>
                      </a:cubicBezTo>
                      <a:cubicBezTo>
                        <a:pt x="23" y="17"/>
                        <a:pt x="35" y="36"/>
                        <a:pt x="41" y="65"/>
                      </a:cubicBezTo>
                      <a:close/>
                    </a:path>
                  </a:pathLst>
                </a:custGeom>
                <a:solidFill>
                  <a:srgbClr val="6D6E7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91440" tIns="45720" rIns="91440" bIns="45720"/>
                <a:lstStyle/>
                <a:p>
                  <a:endParaRPr lang="zh-CN" altLang="en-US" sz="2400"/>
                </a:p>
              </p:txBody>
            </p:sp>
            <p:sp>
              <p:nvSpPr>
                <p:cNvPr id="1029" name="MH_Other_144"/>
                <p:cNvSpPr/>
                <p:nvPr>
                  <p:custDataLst>
                    <p:tags r:id="rId161"/>
                  </p:custDataLst>
                </p:nvPr>
              </p:nvSpPr>
              <p:spPr bwMode="auto">
                <a:xfrm>
                  <a:off x="3859792" y="3219720"/>
                  <a:ext cx="1523" cy="1510"/>
                </a:xfrm>
                <a:custGeom>
                  <a:avLst/>
                  <a:gdLst>
                    <a:gd name="T0" fmla="*/ 0 w 4"/>
                    <a:gd name="T1" fmla="*/ 107627970 h 5"/>
                    <a:gd name="T2" fmla="*/ 224119998 w 4"/>
                    <a:gd name="T3" fmla="*/ 179346497 h 5"/>
                    <a:gd name="T4" fmla="*/ 112059999 w 4"/>
                    <a:gd name="T5" fmla="*/ 0 h 5"/>
                    <a:gd name="T6" fmla="*/ 112059999 w 4"/>
                    <a:gd name="T7" fmla="*/ 0 h 5"/>
                    <a:gd name="T8" fmla="*/ 0 w 4"/>
                    <a:gd name="T9" fmla="*/ 107627970 h 5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4" h="5">
                      <a:moveTo>
                        <a:pt x="0" y="3"/>
                      </a:moveTo>
                      <a:lnTo>
                        <a:pt x="4" y="5"/>
                      </a:lnTo>
                      <a:lnTo>
                        <a:pt x="2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solidFill>
                  <a:srgbClr val="6D6E7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91440" tIns="45720" rIns="91440" bIns="45720"/>
                <a:lstStyle/>
                <a:p>
                  <a:endParaRPr lang="zh-CN" altLang="en-US" sz="2400"/>
                </a:p>
              </p:txBody>
            </p:sp>
            <p:sp>
              <p:nvSpPr>
                <p:cNvPr id="1030" name="MH_Other_145"/>
                <p:cNvSpPr/>
                <p:nvPr>
                  <p:custDataLst>
                    <p:tags r:id="rId162"/>
                  </p:custDataLst>
                </p:nvPr>
              </p:nvSpPr>
              <p:spPr bwMode="auto">
                <a:xfrm>
                  <a:off x="3809535" y="3159325"/>
                  <a:ext cx="85284" cy="173635"/>
                </a:xfrm>
                <a:custGeom>
                  <a:avLst/>
                  <a:gdLst>
                    <a:gd name="T0" fmla="*/ 0 w 106"/>
                    <a:gd name="T1" fmla="*/ 0 h 216"/>
                    <a:gd name="T2" fmla="*/ 0 w 106"/>
                    <a:gd name="T3" fmla="*/ 600777644 h 216"/>
                    <a:gd name="T4" fmla="*/ 2147483646 w 106"/>
                    <a:gd name="T5" fmla="*/ 2147483646 h 216"/>
                    <a:gd name="T6" fmla="*/ 2147483646 w 106"/>
                    <a:gd name="T7" fmla="*/ 2147483646 h 216"/>
                    <a:gd name="T8" fmla="*/ 2147483646 w 106"/>
                    <a:gd name="T9" fmla="*/ 2147483646 h 216"/>
                    <a:gd name="T10" fmla="*/ 2147483646 w 106"/>
                    <a:gd name="T11" fmla="*/ 2147483646 h 216"/>
                    <a:gd name="T12" fmla="*/ 2147483646 w 106"/>
                    <a:gd name="T13" fmla="*/ 2147483646 h 216"/>
                    <a:gd name="T14" fmla="*/ 2147483646 w 106"/>
                    <a:gd name="T15" fmla="*/ 2147483646 h 216"/>
                    <a:gd name="T16" fmla="*/ 2147483646 w 106"/>
                    <a:gd name="T17" fmla="*/ 2147483646 h 216"/>
                    <a:gd name="T18" fmla="*/ 2147483646 w 106"/>
                    <a:gd name="T19" fmla="*/ 2147483646 h 216"/>
                    <a:gd name="T20" fmla="*/ 2147483646 w 106"/>
                    <a:gd name="T21" fmla="*/ 2147483646 h 216"/>
                    <a:gd name="T22" fmla="*/ 2147483646 w 106"/>
                    <a:gd name="T23" fmla="*/ 2147483646 h 216"/>
                    <a:gd name="T24" fmla="*/ 2147483646 w 106"/>
                    <a:gd name="T25" fmla="*/ 2147483646 h 216"/>
                    <a:gd name="T26" fmla="*/ 2147483646 w 106"/>
                    <a:gd name="T27" fmla="*/ 2147483646 h 216"/>
                    <a:gd name="T28" fmla="*/ 2147483646 w 106"/>
                    <a:gd name="T29" fmla="*/ 2147483646 h 216"/>
                    <a:gd name="T30" fmla="*/ 0 w 106"/>
                    <a:gd name="T31" fmla="*/ 0 h 21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</a:gdLst>
                  <a:ahLst/>
                  <a:cxnLst>
                    <a:cxn ang="T32">
                      <a:pos x="T0" y="T1"/>
                    </a:cxn>
                    <a:cxn ang="T33">
                      <a:pos x="T2" y="T3"/>
                    </a:cxn>
                    <a:cxn ang="T34">
                      <a:pos x="T4" y="T5"/>
                    </a:cxn>
                    <a:cxn ang="T35">
                      <a:pos x="T6" y="T7"/>
                    </a:cxn>
                    <a:cxn ang="T36">
                      <a:pos x="T8" y="T9"/>
                    </a:cxn>
                    <a:cxn ang="T37">
                      <a:pos x="T10" y="T11"/>
                    </a:cxn>
                    <a:cxn ang="T38">
                      <a:pos x="T12" y="T13"/>
                    </a:cxn>
                    <a:cxn ang="T39">
                      <a:pos x="T14" y="T15"/>
                    </a:cxn>
                    <a:cxn ang="T40">
                      <a:pos x="T16" y="T17"/>
                    </a:cxn>
                    <a:cxn ang="T41">
                      <a:pos x="T18" y="T19"/>
                    </a:cxn>
                    <a:cxn ang="T42">
                      <a:pos x="T20" y="T21"/>
                    </a:cxn>
                    <a:cxn ang="T43">
                      <a:pos x="T22" y="T23"/>
                    </a:cxn>
                    <a:cxn ang="T44">
                      <a:pos x="T24" y="T25"/>
                    </a:cxn>
                    <a:cxn ang="T45">
                      <a:pos x="T26" y="T27"/>
                    </a:cxn>
                    <a:cxn ang="T46">
                      <a:pos x="T28" y="T29"/>
                    </a:cxn>
                    <a:cxn ang="T47">
                      <a:pos x="T30" y="T31"/>
                    </a:cxn>
                  </a:cxnLst>
                  <a:rect l="0" t="0" r="r" b="b"/>
                  <a:pathLst>
                    <a:path w="106" h="216">
                      <a:moveTo>
                        <a:pt x="0" y="0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2" y="17"/>
                        <a:pt x="33" y="37"/>
                        <a:pt x="37" y="66"/>
                      </a:cubicBezTo>
                      <a:cubicBezTo>
                        <a:pt x="41" y="96"/>
                        <a:pt x="44" y="110"/>
                        <a:pt x="44" y="110"/>
                      </a:cubicBezTo>
                      <a:cubicBezTo>
                        <a:pt x="44" y="110"/>
                        <a:pt x="45" y="123"/>
                        <a:pt x="53" y="154"/>
                      </a:cubicBezTo>
                      <a:cubicBezTo>
                        <a:pt x="61" y="184"/>
                        <a:pt x="79" y="205"/>
                        <a:pt x="106" y="216"/>
                      </a:cubicBezTo>
                      <a:cubicBezTo>
                        <a:pt x="106" y="215"/>
                        <a:pt x="106" y="215"/>
                        <a:pt x="106" y="215"/>
                      </a:cubicBezTo>
                      <a:cubicBezTo>
                        <a:pt x="106" y="215"/>
                        <a:pt x="106" y="214"/>
                        <a:pt x="105" y="214"/>
                      </a:cubicBezTo>
                      <a:cubicBezTo>
                        <a:pt x="79" y="203"/>
                        <a:pt x="62" y="183"/>
                        <a:pt x="54" y="154"/>
                      </a:cubicBezTo>
                      <a:cubicBezTo>
                        <a:pt x="46" y="123"/>
                        <a:pt x="45" y="110"/>
                        <a:pt x="45" y="110"/>
                      </a:cubicBezTo>
                      <a:cubicBezTo>
                        <a:pt x="45" y="109"/>
                        <a:pt x="42" y="96"/>
                        <a:pt x="38" y="66"/>
                      </a:cubicBezTo>
                      <a:cubicBezTo>
                        <a:pt x="37" y="57"/>
                        <a:pt x="35" y="48"/>
                        <a:pt x="32" y="41"/>
                      </a:cubicBezTo>
                      <a:cubicBezTo>
                        <a:pt x="31" y="40"/>
                        <a:pt x="31" y="40"/>
                        <a:pt x="31" y="40"/>
                      </a:cubicBezTo>
                      <a:cubicBezTo>
                        <a:pt x="31" y="40"/>
                        <a:pt x="31" y="40"/>
                        <a:pt x="31" y="40"/>
                      </a:cubicBezTo>
                      <a:cubicBezTo>
                        <a:pt x="28" y="31"/>
                        <a:pt x="24" y="24"/>
                        <a:pt x="19" y="17"/>
                      </a:cubicBezTo>
                      <a:cubicBezTo>
                        <a:pt x="14" y="11"/>
                        <a:pt x="7" y="5"/>
                        <a:pt x="0" y="0"/>
                      </a:cubicBezTo>
                      <a:close/>
                    </a:path>
                  </a:pathLst>
                </a:custGeom>
                <a:solidFill>
                  <a:srgbClr val="6D6E7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91440" tIns="45720" rIns="91440" bIns="45720"/>
                <a:lstStyle/>
                <a:p>
                  <a:endParaRPr lang="zh-CN" altLang="en-US" sz="2400"/>
                </a:p>
              </p:txBody>
            </p:sp>
            <p:sp>
              <p:nvSpPr>
                <p:cNvPr id="1031" name="MH_Other_146"/>
                <p:cNvSpPr/>
                <p:nvPr>
                  <p:custDataLst>
                    <p:tags r:id="rId163"/>
                  </p:custDataLst>
                </p:nvPr>
              </p:nvSpPr>
              <p:spPr bwMode="auto">
                <a:xfrm>
                  <a:off x="3893296" y="3329941"/>
                  <a:ext cx="1523" cy="1509"/>
                </a:xfrm>
                <a:custGeom>
                  <a:avLst/>
                  <a:gdLst>
                    <a:gd name="T0" fmla="*/ 0 w 1"/>
                    <a:gd name="T1" fmla="*/ 0 h 1"/>
                    <a:gd name="T2" fmla="*/ 1792959984 w 1"/>
                    <a:gd name="T3" fmla="*/ 2147483646 h 1"/>
                    <a:gd name="T4" fmla="*/ 1792959984 w 1"/>
                    <a:gd name="T5" fmla="*/ 2147483646 h 1"/>
                    <a:gd name="T6" fmla="*/ 0 w 1"/>
                    <a:gd name="T7" fmla="*/ 0 h 1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1" h="1">
                      <a:moveTo>
                        <a:pt x="0" y="0"/>
                      </a:moveTo>
                      <a:cubicBezTo>
                        <a:pt x="1" y="0"/>
                        <a:pt x="1" y="1"/>
                        <a:pt x="1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0"/>
                        <a:pt x="1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6D6E7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91440" tIns="45720" rIns="91440" bIns="45720"/>
                <a:lstStyle/>
                <a:p>
                  <a:endParaRPr lang="zh-CN" altLang="en-US" sz="2400"/>
                </a:p>
              </p:txBody>
            </p:sp>
            <p:sp>
              <p:nvSpPr>
                <p:cNvPr id="1032" name="MH_Other_147"/>
                <p:cNvSpPr/>
                <p:nvPr>
                  <p:custDataLst>
                    <p:tags r:id="rId164"/>
                  </p:custDataLst>
                </p:nvPr>
              </p:nvSpPr>
              <p:spPr bwMode="auto">
                <a:xfrm>
                  <a:off x="3833903" y="3191034"/>
                  <a:ext cx="1523" cy="1509"/>
                </a:xfrm>
                <a:custGeom>
                  <a:avLst/>
                  <a:gdLst>
                    <a:gd name="T0" fmla="*/ 1790702559 w 1"/>
                    <a:gd name="T1" fmla="*/ 2147483646 h 1"/>
                    <a:gd name="T2" fmla="*/ 0 w 1"/>
                    <a:gd name="T3" fmla="*/ 0 h 1"/>
                    <a:gd name="T4" fmla="*/ 0 w 1"/>
                    <a:gd name="T5" fmla="*/ 0 h 1"/>
                    <a:gd name="T6" fmla="*/ 1790702559 w 1"/>
                    <a:gd name="T7" fmla="*/ 2147483646 h 1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1" h="1">
                      <a:moveTo>
                        <a:pt x="1" y="1"/>
                      </a:moveTo>
                      <a:cubicBezTo>
                        <a:pt x="1" y="0"/>
                        <a:pt x="1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6D6E7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91440" tIns="45720" rIns="91440" bIns="45720"/>
                <a:lstStyle/>
                <a:p>
                  <a:endParaRPr lang="zh-CN" altLang="en-US" sz="2400"/>
                </a:p>
              </p:txBody>
            </p:sp>
            <p:sp>
              <p:nvSpPr>
                <p:cNvPr id="1033" name="MH_Other_148"/>
                <p:cNvSpPr/>
                <p:nvPr>
                  <p:custDataLst>
                    <p:tags r:id="rId165"/>
                  </p:custDataLst>
                </p:nvPr>
              </p:nvSpPr>
              <p:spPr bwMode="auto">
                <a:xfrm>
                  <a:off x="3631352" y="2895099"/>
                  <a:ext cx="150772" cy="253658"/>
                </a:xfrm>
                <a:custGeom>
                  <a:avLst/>
                  <a:gdLst>
                    <a:gd name="T0" fmla="*/ 2147483646 w 186"/>
                    <a:gd name="T1" fmla="*/ 2147483646 h 316"/>
                    <a:gd name="T2" fmla="*/ 2147483646 w 186"/>
                    <a:gd name="T3" fmla="*/ 2147483646 h 316"/>
                    <a:gd name="T4" fmla="*/ 2147483646 w 186"/>
                    <a:gd name="T5" fmla="*/ 2147483646 h 316"/>
                    <a:gd name="T6" fmla="*/ 2147483646 w 186"/>
                    <a:gd name="T7" fmla="*/ 2147483646 h 316"/>
                    <a:gd name="T8" fmla="*/ 2147483646 w 186"/>
                    <a:gd name="T9" fmla="*/ 2147483646 h 316"/>
                    <a:gd name="T10" fmla="*/ 2147483646 w 186"/>
                    <a:gd name="T11" fmla="*/ 2147483646 h 316"/>
                    <a:gd name="T12" fmla="*/ 2147483646 w 186"/>
                    <a:gd name="T13" fmla="*/ 2147483646 h 316"/>
                    <a:gd name="T14" fmla="*/ 2147483646 w 186"/>
                    <a:gd name="T15" fmla="*/ 2147483646 h 316"/>
                    <a:gd name="T16" fmla="*/ 2147483646 w 186"/>
                    <a:gd name="T17" fmla="*/ 2147483646 h 316"/>
                    <a:gd name="T18" fmla="*/ 2147483646 w 186"/>
                    <a:gd name="T19" fmla="*/ 2147483646 h 316"/>
                    <a:gd name="T20" fmla="*/ 2147483646 w 186"/>
                    <a:gd name="T21" fmla="*/ 2147483646 h 316"/>
                    <a:gd name="T22" fmla="*/ 2147483646 w 186"/>
                    <a:gd name="T23" fmla="*/ 2147483646 h 316"/>
                    <a:gd name="T24" fmla="*/ 2147483646 w 186"/>
                    <a:gd name="T25" fmla="*/ 2147483646 h 316"/>
                    <a:gd name="T26" fmla="*/ 2147483646 w 186"/>
                    <a:gd name="T27" fmla="*/ 2147483646 h 316"/>
                    <a:gd name="T28" fmla="*/ 2147483646 w 186"/>
                    <a:gd name="T29" fmla="*/ 2147483646 h 316"/>
                    <a:gd name="T30" fmla="*/ 2147483646 w 186"/>
                    <a:gd name="T31" fmla="*/ 2147483646 h 316"/>
                    <a:gd name="T32" fmla="*/ 2147483646 w 186"/>
                    <a:gd name="T33" fmla="*/ 2147483646 h 316"/>
                    <a:gd name="T34" fmla="*/ 2147483646 w 186"/>
                    <a:gd name="T35" fmla="*/ 2147483646 h 316"/>
                    <a:gd name="T36" fmla="*/ 2147483646 w 186"/>
                    <a:gd name="T37" fmla="*/ 2147483646 h 316"/>
                    <a:gd name="T38" fmla="*/ 2147483646 w 186"/>
                    <a:gd name="T39" fmla="*/ 2147483646 h 316"/>
                    <a:gd name="T40" fmla="*/ 2147483646 w 186"/>
                    <a:gd name="T41" fmla="*/ 2147483646 h 316"/>
                    <a:gd name="T42" fmla="*/ 2147483646 w 186"/>
                    <a:gd name="T43" fmla="*/ 2147483646 h 316"/>
                    <a:gd name="T44" fmla="*/ 2147483646 w 186"/>
                    <a:gd name="T45" fmla="*/ 2147483646 h 316"/>
                    <a:gd name="T46" fmla="*/ 2147483646 w 186"/>
                    <a:gd name="T47" fmla="*/ 2147483646 h 316"/>
                    <a:gd name="T48" fmla="*/ 2147483646 w 186"/>
                    <a:gd name="T49" fmla="*/ 2147483646 h 316"/>
                    <a:gd name="T50" fmla="*/ 2147483646 w 186"/>
                    <a:gd name="T51" fmla="*/ 2147483646 h 316"/>
                    <a:gd name="T52" fmla="*/ 2147483646 w 186"/>
                    <a:gd name="T53" fmla="*/ 2147483646 h 316"/>
                    <a:gd name="T54" fmla="*/ 2147483646 w 186"/>
                    <a:gd name="T55" fmla="*/ 2147483646 h 316"/>
                    <a:gd name="T56" fmla="*/ 2147483646 w 186"/>
                    <a:gd name="T57" fmla="*/ 2147483646 h 316"/>
                    <a:gd name="T58" fmla="*/ 2147483646 w 186"/>
                    <a:gd name="T59" fmla="*/ 2147483646 h 316"/>
                    <a:gd name="T60" fmla="*/ 2147483646 w 186"/>
                    <a:gd name="T61" fmla="*/ 2147483646 h 316"/>
                    <a:gd name="T62" fmla="*/ 2147483646 w 186"/>
                    <a:gd name="T63" fmla="*/ 0 h 316"/>
                    <a:gd name="T64" fmla="*/ 2147483646 w 186"/>
                    <a:gd name="T65" fmla="*/ 599768633 h 316"/>
                    <a:gd name="T66" fmla="*/ 2147483646 w 186"/>
                    <a:gd name="T67" fmla="*/ 2147483646 h 316"/>
                    <a:gd name="T68" fmla="*/ 2147483646 w 186"/>
                    <a:gd name="T69" fmla="*/ 2147483646 h 316"/>
                    <a:gd name="T70" fmla="*/ 2147483646 w 186"/>
                    <a:gd name="T71" fmla="*/ 2147483646 h 316"/>
                    <a:gd name="T72" fmla="*/ 2147483646 w 186"/>
                    <a:gd name="T73" fmla="*/ 2147483646 h 316"/>
                    <a:gd name="T74" fmla="*/ 600441242 w 186"/>
                    <a:gd name="T75" fmla="*/ 2147483646 h 316"/>
                    <a:gd name="T76" fmla="*/ 0 w 186"/>
                    <a:gd name="T77" fmla="*/ 2147483646 h 316"/>
                    <a:gd name="T78" fmla="*/ 0 w 186"/>
                    <a:gd name="T79" fmla="*/ 2147483646 h 316"/>
                    <a:gd name="T80" fmla="*/ 2147483646 w 186"/>
                    <a:gd name="T81" fmla="*/ 2147483646 h 31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</a:gdLst>
                  <a:ahLst/>
                  <a:cxnLst>
                    <a:cxn ang="T82">
                      <a:pos x="T0" y="T1"/>
                    </a:cxn>
                    <a:cxn ang="T83">
                      <a:pos x="T2" y="T3"/>
                    </a:cxn>
                    <a:cxn ang="T84">
                      <a:pos x="T4" y="T5"/>
                    </a:cxn>
                    <a:cxn ang="T85">
                      <a:pos x="T6" y="T7"/>
                    </a:cxn>
                    <a:cxn ang="T86">
                      <a:pos x="T8" y="T9"/>
                    </a:cxn>
                    <a:cxn ang="T87">
                      <a:pos x="T10" y="T11"/>
                    </a:cxn>
                    <a:cxn ang="T88">
                      <a:pos x="T12" y="T13"/>
                    </a:cxn>
                    <a:cxn ang="T89">
                      <a:pos x="T14" y="T15"/>
                    </a:cxn>
                    <a:cxn ang="T90">
                      <a:pos x="T16" y="T17"/>
                    </a:cxn>
                    <a:cxn ang="T91">
                      <a:pos x="T18" y="T19"/>
                    </a:cxn>
                    <a:cxn ang="T92">
                      <a:pos x="T20" y="T21"/>
                    </a:cxn>
                    <a:cxn ang="T93">
                      <a:pos x="T22" y="T23"/>
                    </a:cxn>
                    <a:cxn ang="T94">
                      <a:pos x="T24" y="T25"/>
                    </a:cxn>
                    <a:cxn ang="T95">
                      <a:pos x="T26" y="T27"/>
                    </a:cxn>
                    <a:cxn ang="T96">
                      <a:pos x="T28" y="T29"/>
                    </a:cxn>
                    <a:cxn ang="T97">
                      <a:pos x="T30" y="T31"/>
                    </a:cxn>
                    <a:cxn ang="T98">
                      <a:pos x="T32" y="T33"/>
                    </a:cxn>
                    <a:cxn ang="T99">
                      <a:pos x="T34" y="T35"/>
                    </a:cxn>
                    <a:cxn ang="T100">
                      <a:pos x="T36" y="T37"/>
                    </a:cxn>
                    <a:cxn ang="T101">
                      <a:pos x="T38" y="T39"/>
                    </a:cxn>
                    <a:cxn ang="T102">
                      <a:pos x="T40" y="T41"/>
                    </a:cxn>
                    <a:cxn ang="T103">
                      <a:pos x="T42" y="T43"/>
                    </a:cxn>
                    <a:cxn ang="T104">
                      <a:pos x="T44" y="T45"/>
                    </a:cxn>
                    <a:cxn ang="T105">
                      <a:pos x="T46" y="T47"/>
                    </a:cxn>
                    <a:cxn ang="T106">
                      <a:pos x="T48" y="T49"/>
                    </a:cxn>
                    <a:cxn ang="T107">
                      <a:pos x="T50" y="T51"/>
                    </a:cxn>
                    <a:cxn ang="T108">
                      <a:pos x="T52" y="T53"/>
                    </a:cxn>
                    <a:cxn ang="T109">
                      <a:pos x="T54" y="T55"/>
                    </a:cxn>
                    <a:cxn ang="T110">
                      <a:pos x="T56" y="T57"/>
                    </a:cxn>
                    <a:cxn ang="T111">
                      <a:pos x="T58" y="T59"/>
                    </a:cxn>
                    <a:cxn ang="T112">
                      <a:pos x="T60" y="T61"/>
                    </a:cxn>
                    <a:cxn ang="T113">
                      <a:pos x="T62" y="T63"/>
                    </a:cxn>
                    <a:cxn ang="T114">
                      <a:pos x="T64" y="T65"/>
                    </a:cxn>
                    <a:cxn ang="T115">
                      <a:pos x="T66" y="T67"/>
                    </a:cxn>
                    <a:cxn ang="T116">
                      <a:pos x="T68" y="T69"/>
                    </a:cxn>
                    <a:cxn ang="T117">
                      <a:pos x="T70" y="T71"/>
                    </a:cxn>
                    <a:cxn ang="T118">
                      <a:pos x="T72" y="T73"/>
                    </a:cxn>
                    <a:cxn ang="T119">
                      <a:pos x="T74" y="T75"/>
                    </a:cxn>
                    <a:cxn ang="T120">
                      <a:pos x="T76" y="T77"/>
                    </a:cxn>
                    <a:cxn ang="T121">
                      <a:pos x="T78" y="T79"/>
                    </a:cxn>
                    <a:cxn ang="T122">
                      <a:pos x="T80" y="T81"/>
                    </a:cxn>
                  </a:cxnLst>
                  <a:rect l="0" t="0" r="r" b="b"/>
                  <a:pathLst>
                    <a:path w="186" h="316">
                      <a:moveTo>
                        <a:pt x="11" y="57"/>
                      </a:moveTo>
                      <a:cubicBezTo>
                        <a:pt x="10" y="75"/>
                        <a:pt x="14" y="92"/>
                        <a:pt x="24" y="108"/>
                      </a:cubicBezTo>
                      <a:cubicBezTo>
                        <a:pt x="25" y="107"/>
                        <a:pt x="25" y="107"/>
                        <a:pt x="25" y="107"/>
                      </a:cubicBezTo>
                      <a:cubicBezTo>
                        <a:pt x="25" y="126"/>
                        <a:pt x="31" y="144"/>
                        <a:pt x="43" y="160"/>
                      </a:cubicBezTo>
                      <a:cubicBezTo>
                        <a:pt x="44" y="178"/>
                        <a:pt x="50" y="195"/>
                        <a:pt x="63" y="210"/>
                      </a:cubicBezTo>
                      <a:cubicBezTo>
                        <a:pt x="65" y="228"/>
                        <a:pt x="73" y="244"/>
                        <a:pt x="86" y="258"/>
                      </a:cubicBezTo>
                      <a:cubicBezTo>
                        <a:pt x="89" y="276"/>
                        <a:pt x="98" y="292"/>
                        <a:pt x="112" y="305"/>
                      </a:cubicBezTo>
                      <a:cubicBezTo>
                        <a:pt x="113" y="305"/>
                        <a:pt x="113" y="305"/>
                        <a:pt x="113" y="305"/>
                      </a:cubicBezTo>
                      <a:cubicBezTo>
                        <a:pt x="114" y="309"/>
                        <a:pt x="115" y="313"/>
                        <a:pt x="116" y="316"/>
                      </a:cubicBezTo>
                      <a:cubicBezTo>
                        <a:pt x="117" y="316"/>
                        <a:pt x="117" y="316"/>
                        <a:pt x="117" y="316"/>
                      </a:cubicBezTo>
                      <a:cubicBezTo>
                        <a:pt x="117" y="316"/>
                        <a:pt x="117" y="316"/>
                        <a:pt x="117" y="316"/>
                      </a:cubicBezTo>
                      <a:cubicBezTo>
                        <a:pt x="137" y="304"/>
                        <a:pt x="137" y="304"/>
                        <a:pt x="137" y="304"/>
                      </a:cubicBezTo>
                      <a:cubicBezTo>
                        <a:pt x="138" y="303"/>
                        <a:pt x="138" y="303"/>
                        <a:pt x="138" y="303"/>
                      </a:cubicBezTo>
                      <a:cubicBezTo>
                        <a:pt x="167" y="285"/>
                        <a:pt x="167" y="285"/>
                        <a:pt x="167" y="285"/>
                      </a:cubicBezTo>
                      <a:cubicBezTo>
                        <a:pt x="168" y="284"/>
                        <a:pt x="168" y="284"/>
                        <a:pt x="168" y="284"/>
                      </a:cubicBezTo>
                      <a:cubicBezTo>
                        <a:pt x="185" y="274"/>
                        <a:pt x="185" y="274"/>
                        <a:pt x="185" y="274"/>
                      </a:cubicBezTo>
                      <a:cubicBezTo>
                        <a:pt x="185" y="274"/>
                        <a:pt x="185" y="274"/>
                        <a:pt x="185" y="274"/>
                      </a:cubicBezTo>
                      <a:cubicBezTo>
                        <a:pt x="186" y="273"/>
                        <a:pt x="186" y="273"/>
                        <a:pt x="186" y="273"/>
                      </a:cubicBezTo>
                      <a:cubicBezTo>
                        <a:pt x="186" y="273"/>
                        <a:pt x="186" y="273"/>
                        <a:pt x="186" y="273"/>
                      </a:cubicBezTo>
                      <a:cubicBezTo>
                        <a:pt x="185" y="271"/>
                        <a:pt x="184" y="269"/>
                        <a:pt x="183" y="267"/>
                      </a:cubicBezTo>
                      <a:cubicBezTo>
                        <a:pt x="179" y="261"/>
                        <a:pt x="173" y="254"/>
                        <a:pt x="167" y="248"/>
                      </a:cubicBezTo>
                      <a:cubicBezTo>
                        <a:pt x="165" y="239"/>
                        <a:pt x="162" y="232"/>
                        <a:pt x="159" y="224"/>
                      </a:cubicBezTo>
                      <a:cubicBezTo>
                        <a:pt x="155" y="217"/>
                        <a:pt x="149" y="210"/>
                        <a:pt x="144" y="204"/>
                      </a:cubicBezTo>
                      <a:cubicBezTo>
                        <a:pt x="142" y="195"/>
                        <a:pt x="140" y="187"/>
                        <a:pt x="137" y="180"/>
                      </a:cubicBezTo>
                      <a:cubicBezTo>
                        <a:pt x="134" y="172"/>
                        <a:pt x="129" y="165"/>
                        <a:pt x="124" y="159"/>
                      </a:cubicBezTo>
                      <a:cubicBezTo>
                        <a:pt x="123" y="151"/>
                        <a:pt x="121" y="143"/>
                        <a:pt x="119" y="136"/>
                      </a:cubicBezTo>
                      <a:cubicBezTo>
                        <a:pt x="116" y="128"/>
                        <a:pt x="111" y="120"/>
                        <a:pt x="106" y="113"/>
                      </a:cubicBezTo>
                      <a:cubicBezTo>
                        <a:pt x="106" y="105"/>
                        <a:pt x="105" y="97"/>
                        <a:pt x="103" y="89"/>
                      </a:cubicBezTo>
                      <a:cubicBezTo>
                        <a:pt x="100" y="81"/>
                        <a:pt x="96" y="73"/>
                        <a:pt x="92" y="65"/>
                      </a:cubicBezTo>
                      <a:cubicBezTo>
                        <a:pt x="92" y="57"/>
                        <a:pt x="91" y="49"/>
                        <a:pt x="89" y="41"/>
                      </a:cubicBezTo>
                      <a:cubicBezTo>
                        <a:pt x="88" y="33"/>
                        <a:pt x="85" y="26"/>
                        <a:pt x="81" y="18"/>
                      </a:cubicBezTo>
                      <a:cubicBezTo>
                        <a:pt x="81" y="12"/>
                        <a:pt x="81" y="6"/>
                        <a:pt x="80" y="0"/>
                      </a:cubicBezTo>
                      <a:cubicBezTo>
                        <a:pt x="79" y="1"/>
                        <a:pt x="79" y="1"/>
                        <a:pt x="79" y="1"/>
                      </a:cubicBezTo>
                      <a:cubicBezTo>
                        <a:pt x="60" y="4"/>
                        <a:pt x="60" y="4"/>
                        <a:pt x="60" y="4"/>
                      </a:cubicBezTo>
                      <a:cubicBezTo>
                        <a:pt x="58" y="5"/>
                        <a:pt x="58" y="5"/>
                        <a:pt x="58" y="5"/>
                      </a:cubicBezTo>
                      <a:cubicBezTo>
                        <a:pt x="25" y="11"/>
                        <a:pt x="25" y="11"/>
                        <a:pt x="25" y="11"/>
                      </a:cubicBezTo>
                      <a:cubicBezTo>
                        <a:pt x="24" y="11"/>
                        <a:pt x="24" y="11"/>
                        <a:pt x="24" y="11"/>
                      </a:cubicBezTo>
                      <a:cubicBezTo>
                        <a:pt x="1" y="15"/>
                        <a:pt x="1" y="15"/>
                        <a:pt x="1" y="15"/>
                      </a:cubicBezTo>
                      <a:cubicBezTo>
                        <a:pt x="0" y="15"/>
                        <a:pt x="0" y="15"/>
                        <a:pt x="0" y="15"/>
                      </a:cubicBezTo>
                      <a:cubicBezTo>
                        <a:pt x="0" y="15"/>
                        <a:pt x="0" y="15"/>
                        <a:pt x="0" y="15"/>
                      </a:cubicBezTo>
                      <a:cubicBezTo>
                        <a:pt x="0" y="30"/>
                        <a:pt x="3" y="44"/>
                        <a:pt x="11" y="57"/>
                      </a:cubicBezTo>
                      <a:close/>
                    </a:path>
                  </a:pathLst>
                </a:custGeom>
                <a:solidFill>
                  <a:srgbClr val="BCBEC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91440" tIns="45720" rIns="91440" bIns="45720"/>
                <a:lstStyle/>
                <a:p>
                  <a:endParaRPr lang="zh-CN" altLang="en-US" sz="2400"/>
                </a:p>
              </p:txBody>
            </p:sp>
            <p:sp>
              <p:nvSpPr>
                <p:cNvPr id="1034" name="MH_Other_149"/>
                <p:cNvSpPr/>
                <p:nvPr>
                  <p:custDataLst>
                    <p:tags r:id="rId166"/>
                  </p:custDataLst>
                </p:nvPr>
              </p:nvSpPr>
              <p:spPr bwMode="auto">
                <a:xfrm>
                  <a:off x="3680085" y="2910197"/>
                  <a:ext cx="27413" cy="191753"/>
                </a:xfrm>
                <a:custGeom>
                  <a:avLst/>
                  <a:gdLst>
                    <a:gd name="T0" fmla="*/ 2147483646 w 35"/>
                    <a:gd name="T1" fmla="*/ 2147483646 h 240"/>
                    <a:gd name="T2" fmla="*/ 2147483646 w 35"/>
                    <a:gd name="T3" fmla="*/ 2147483646 h 240"/>
                    <a:gd name="T4" fmla="*/ 2147483646 w 35"/>
                    <a:gd name="T5" fmla="*/ 2147483646 h 240"/>
                    <a:gd name="T6" fmla="*/ 2147483646 w 35"/>
                    <a:gd name="T7" fmla="*/ 2147483646 h 240"/>
                    <a:gd name="T8" fmla="*/ 2147483646 w 35"/>
                    <a:gd name="T9" fmla="*/ 0 h 240"/>
                    <a:gd name="T10" fmla="*/ 2147483646 w 35"/>
                    <a:gd name="T11" fmla="*/ 1187666050 h 240"/>
                    <a:gd name="T12" fmla="*/ 2147483646 w 35"/>
                    <a:gd name="T13" fmla="*/ 2147483646 h 240"/>
                    <a:gd name="T14" fmla="*/ 2147483646 w 35"/>
                    <a:gd name="T15" fmla="*/ 2147483646 h 240"/>
                    <a:gd name="T16" fmla="*/ 2147483646 w 35"/>
                    <a:gd name="T17" fmla="*/ 2147483646 h 240"/>
                    <a:gd name="T18" fmla="*/ 1665722475 w 35"/>
                    <a:gd name="T19" fmla="*/ 2147483646 h 240"/>
                    <a:gd name="T20" fmla="*/ 2147483646 w 35"/>
                    <a:gd name="T21" fmla="*/ 2147483646 h 240"/>
                    <a:gd name="T22" fmla="*/ 2147483646 w 35"/>
                    <a:gd name="T23" fmla="*/ 2147483646 h 240"/>
                    <a:gd name="T24" fmla="*/ 2147483646 w 35"/>
                    <a:gd name="T25" fmla="*/ 2147483646 h 240"/>
                    <a:gd name="T26" fmla="*/ 2147483646 w 35"/>
                    <a:gd name="T27" fmla="*/ 2147483646 h 240"/>
                    <a:gd name="T28" fmla="*/ 2147483646 w 35"/>
                    <a:gd name="T29" fmla="*/ 2147483646 h 240"/>
                    <a:gd name="T30" fmla="*/ 2147483646 w 35"/>
                    <a:gd name="T31" fmla="*/ 2147483646 h 240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</a:gdLst>
                  <a:ahLst/>
                  <a:cxnLst>
                    <a:cxn ang="T32">
                      <a:pos x="T0" y="T1"/>
                    </a:cxn>
                    <a:cxn ang="T33">
                      <a:pos x="T2" y="T3"/>
                    </a:cxn>
                    <a:cxn ang="T34">
                      <a:pos x="T4" y="T5"/>
                    </a:cxn>
                    <a:cxn ang="T35">
                      <a:pos x="T6" y="T7"/>
                    </a:cxn>
                    <a:cxn ang="T36">
                      <a:pos x="T8" y="T9"/>
                    </a:cxn>
                    <a:cxn ang="T37">
                      <a:pos x="T10" y="T11"/>
                    </a:cxn>
                    <a:cxn ang="T38">
                      <a:pos x="T12" y="T13"/>
                    </a:cxn>
                    <a:cxn ang="T39">
                      <a:pos x="T14" y="T15"/>
                    </a:cxn>
                    <a:cxn ang="T40">
                      <a:pos x="T16" y="T17"/>
                    </a:cxn>
                    <a:cxn ang="T41">
                      <a:pos x="T18" y="T19"/>
                    </a:cxn>
                    <a:cxn ang="T42">
                      <a:pos x="T20" y="T21"/>
                    </a:cxn>
                    <a:cxn ang="T43">
                      <a:pos x="T22" y="T23"/>
                    </a:cxn>
                    <a:cxn ang="T44">
                      <a:pos x="T24" y="T25"/>
                    </a:cxn>
                    <a:cxn ang="T45">
                      <a:pos x="T26" y="T27"/>
                    </a:cxn>
                    <a:cxn ang="T46">
                      <a:pos x="T28" y="T29"/>
                    </a:cxn>
                    <a:cxn ang="T47">
                      <a:pos x="T30" y="T31"/>
                    </a:cxn>
                  </a:cxnLst>
                  <a:rect l="0" t="0" r="r" b="b"/>
                  <a:pathLst>
                    <a:path w="35" h="240">
                      <a:moveTo>
                        <a:pt x="6" y="162"/>
                      </a:moveTo>
                      <a:cubicBezTo>
                        <a:pt x="11" y="130"/>
                        <a:pt x="16" y="118"/>
                        <a:pt x="15" y="118"/>
                      </a:cubicBezTo>
                      <a:cubicBezTo>
                        <a:pt x="16" y="118"/>
                        <a:pt x="19" y="104"/>
                        <a:pt x="28" y="75"/>
                      </a:cubicBezTo>
                      <a:cubicBezTo>
                        <a:pt x="33" y="56"/>
                        <a:pt x="34" y="39"/>
                        <a:pt x="30" y="23"/>
                      </a:cubicBezTo>
                      <a:cubicBezTo>
                        <a:pt x="29" y="15"/>
                        <a:pt x="26" y="8"/>
                        <a:pt x="22" y="0"/>
                      </a:cubicBezTo>
                      <a:cubicBezTo>
                        <a:pt x="21" y="2"/>
                        <a:pt x="21" y="2"/>
                        <a:pt x="21" y="2"/>
                      </a:cubicBezTo>
                      <a:cubicBezTo>
                        <a:pt x="33" y="25"/>
                        <a:pt x="35" y="47"/>
                        <a:pt x="26" y="75"/>
                      </a:cubicBezTo>
                      <a:cubicBezTo>
                        <a:pt x="18" y="104"/>
                        <a:pt x="14" y="117"/>
                        <a:pt x="14" y="117"/>
                      </a:cubicBezTo>
                      <a:cubicBezTo>
                        <a:pt x="14" y="117"/>
                        <a:pt x="10" y="130"/>
                        <a:pt x="4" y="161"/>
                      </a:cubicBezTo>
                      <a:cubicBezTo>
                        <a:pt x="3" y="171"/>
                        <a:pt x="2" y="181"/>
                        <a:pt x="3" y="190"/>
                      </a:cubicBezTo>
                      <a:cubicBezTo>
                        <a:pt x="5" y="191"/>
                        <a:pt x="5" y="191"/>
                        <a:pt x="5" y="191"/>
                      </a:cubicBezTo>
                      <a:cubicBezTo>
                        <a:pt x="4" y="192"/>
                        <a:pt x="4" y="192"/>
                        <a:pt x="4" y="192"/>
                      </a:cubicBezTo>
                      <a:cubicBezTo>
                        <a:pt x="4" y="192"/>
                        <a:pt x="4" y="192"/>
                        <a:pt x="4" y="192"/>
                      </a:cubicBezTo>
                      <a:cubicBezTo>
                        <a:pt x="6" y="210"/>
                        <a:pt x="15" y="226"/>
                        <a:pt x="27" y="240"/>
                      </a:cubicBezTo>
                      <a:cubicBezTo>
                        <a:pt x="27" y="239"/>
                        <a:pt x="27" y="239"/>
                        <a:pt x="27" y="239"/>
                      </a:cubicBezTo>
                      <a:cubicBezTo>
                        <a:pt x="8" y="217"/>
                        <a:pt x="0" y="192"/>
                        <a:pt x="6" y="162"/>
                      </a:cubicBezTo>
                      <a:close/>
                    </a:path>
                  </a:pathLst>
                </a:custGeom>
                <a:solidFill>
                  <a:srgbClr val="6D6E7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91440" tIns="45720" rIns="91440" bIns="45720"/>
                <a:lstStyle/>
                <a:p>
                  <a:endParaRPr lang="zh-CN" altLang="en-US" sz="2400"/>
                </a:p>
              </p:txBody>
            </p:sp>
            <p:sp>
              <p:nvSpPr>
                <p:cNvPr id="1035" name="MH_Other_150"/>
                <p:cNvSpPr/>
                <p:nvPr>
                  <p:custDataLst>
                    <p:tags r:id="rId167"/>
                  </p:custDataLst>
                </p:nvPr>
              </p:nvSpPr>
              <p:spPr bwMode="auto">
                <a:xfrm>
                  <a:off x="3664855" y="2895099"/>
                  <a:ext cx="31982" cy="169105"/>
                </a:xfrm>
                <a:custGeom>
                  <a:avLst/>
                  <a:gdLst>
                    <a:gd name="T0" fmla="*/ 2147483646 w 41"/>
                    <a:gd name="T1" fmla="*/ 0 h 210"/>
                    <a:gd name="T2" fmla="*/ 2147483646 w 41"/>
                    <a:gd name="T3" fmla="*/ 602866460 h 210"/>
                    <a:gd name="T4" fmla="*/ 2147483646 w 41"/>
                    <a:gd name="T5" fmla="*/ 2147483646 h 210"/>
                    <a:gd name="T6" fmla="*/ 2147483646 w 41"/>
                    <a:gd name="T7" fmla="*/ 2147483646 h 210"/>
                    <a:gd name="T8" fmla="*/ 2147483646 w 41"/>
                    <a:gd name="T9" fmla="*/ 2147483646 h 210"/>
                    <a:gd name="T10" fmla="*/ 1112083312 w 41"/>
                    <a:gd name="T11" fmla="*/ 2147483646 h 210"/>
                    <a:gd name="T12" fmla="*/ 1668125375 w 41"/>
                    <a:gd name="T13" fmla="*/ 2147483646 h 210"/>
                    <a:gd name="T14" fmla="*/ 1112083312 w 41"/>
                    <a:gd name="T15" fmla="*/ 2147483646 h 210"/>
                    <a:gd name="T16" fmla="*/ 2147483646 w 41"/>
                    <a:gd name="T17" fmla="*/ 2147483646 h 210"/>
                    <a:gd name="T18" fmla="*/ 2147483646 w 41"/>
                    <a:gd name="T19" fmla="*/ 2147483646 h 210"/>
                    <a:gd name="T20" fmla="*/ 2147483646 w 41"/>
                    <a:gd name="T21" fmla="*/ 2147483646 h 210"/>
                    <a:gd name="T22" fmla="*/ 2147483646 w 41"/>
                    <a:gd name="T23" fmla="*/ 2147483646 h 210"/>
                    <a:gd name="T24" fmla="*/ 2147483646 w 41"/>
                    <a:gd name="T25" fmla="*/ 2147483646 h 210"/>
                    <a:gd name="T26" fmla="*/ 2147483646 w 41"/>
                    <a:gd name="T27" fmla="*/ 2147483646 h 210"/>
                    <a:gd name="T28" fmla="*/ 2147483646 w 41"/>
                    <a:gd name="T29" fmla="*/ 2147483646 h 210"/>
                    <a:gd name="T30" fmla="*/ 2147483646 w 41"/>
                    <a:gd name="T31" fmla="*/ 2147483646 h 210"/>
                    <a:gd name="T32" fmla="*/ 2147483646 w 41"/>
                    <a:gd name="T33" fmla="*/ 2147483646 h 210"/>
                    <a:gd name="T34" fmla="*/ 2147483646 w 41"/>
                    <a:gd name="T35" fmla="*/ 0 h 210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0" t="0" r="r" b="b"/>
                  <a:pathLst>
                    <a:path w="41" h="210">
                      <a:moveTo>
                        <a:pt x="40" y="0"/>
                      </a:moveTo>
                      <a:cubicBezTo>
                        <a:pt x="39" y="1"/>
                        <a:pt x="39" y="1"/>
                        <a:pt x="39" y="1"/>
                      </a:cubicBezTo>
                      <a:cubicBezTo>
                        <a:pt x="41" y="15"/>
                        <a:pt x="39" y="29"/>
                        <a:pt x="33" y="46"/>
                      </a:cubicBezTo>
                      <a:cubicBezTo>
                        <a:pt x="22" y="74"/>
                        <a:pt x="18" y="87"/>
                        <a:pt x="18" y="87"/>
                      </a:cubicBezTo>
                      <a:cubicBezTo>
                        <a:pt x="18" y="88"/>
                        <a:pt x="13" y="100"/>
                        <a:pt x="5" y="131"/>
                      </a:cubicBezTo>
                      <a:cubicBezTo>
                        <a:pt x="3" y="140"/>
                        <a:pt x="2" y="149"/>
                        <a:pt x="2" y="158"/>
                      </a:cubicBezTo>
                      <a:cubicBezTo>
                        <a:pt x="3" y="158"/>
                        <a:pt x="3" y="159"/>
                        <a:pt x="3" y="159"/>
                      </a:cubicBezTo>
                      <a:cubicBezTo>
                        <a:pt x="2" y="159"/>
                        <a:pt x="2" y="159"/>
                        <a:pt x="2" y="159"/>
                      </a:cubicBezTo>
                      <a:cubicBezTo>
                        <a:pt x="3" y="178"/>
                        <a:pt x="10" y="195"/>
                        <a:pt x="23" y="210"/>
                      </a:cubicBezTo>
                      <a:cubicBezTo>
                        <a:pt x="22" y="208"/>
                        <a:pt x="22" y="208"/>
                        <a:pt x="22" y="208"/>
                      </a:cubicBezTo>
                      <a:cubicBezTo>
                        <a:pt x="5" y="185"/>
                        <a:pt x="0" y="160"/>
                        <a:pt x="6" y="131"/>
                      </a:cubicBezTo>
                      <a:cubicBezTo>
                        <a:pt x="14" y="100"/>
                        <a:pt x="19" y="88"/>
                        <a:pt x="19" y="88"/>
                      </a:cubicBezTo>
                      <a:cubicBezTo>
                        <a:pt x="19" y="88"/>
                        <a:pt x="23" y="75"/>
                        <a:pt x="34" y="46"/>
                      </a:cubicBezTo>
                      <a:cubicBezTo>
                        <a:pt x="37" y="37"/>
                        <a:pt x="39" y="29"/>
                        <a:pt x="40" y="20"/>
                      </a:cubicBezTo>
                      <a:cubicBezTo>
                        <a:pt x="39" y="18"/>
                        <a:pt x="39" y="18"/>
                        <a:pt x="39" y="18"/>
                      </a:cubicBezTo>
                      <a:cubicBezTo>
                        <a:pt x="41" y="18"/>
                        <a:pt x="41" y="18"/>
                        <a:pt x="41" y="18"/>
                      </a:cubicBezTo>
                      <a:cubicBezTo>
                        <a:pt x="41" y="18"/>
                        <a:pt x="41" y="18"/>
                        <a:pt x="41" y="18"/>
                      </a:cubicBezTo>
                      <a:cubicBezTo>
                        <a:pt x="41" y="12"/>
                        <a:pt x="41" y="6"/>
                        <a:pt x="40" y="0"/>
                      </a:cubicBezTo>
                      <a:close/>
                    </a:path>
                  </a:pathLst>
                </a:custGeom>
                <a:solidFill>
                  <a:srgbClr val="6D6E7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91440" tIns="45720" rIns="91440" bIns="45720"/>
                <a:lstStyle/>
                <a:p>
                  <a:endParaRPr lang="zh-CN" altLang="en-US" sz="2400"/>
                </a:p>
              </p:txBody>
            </p:sp>
            <p:sp>
              <p:nvSpPr>
                <p:cNvPr id="1036" name="MH_Other_151"/>
                <p:cNvSpPr/>
                <p:nvPr>
                  <p:custDataLst>
                    <p:tags r:id="rId168"/>
                  </p:custDataLst>
                </p:nvPr>
              </p:nvSpPr>
              <p:spPr bwMode="auto">
                <a:xfrm>
                  <a:off x="3695314" y="2910198"/>
                  <a:ext cx="1523" cy="1509"/>
                </a:xfrm>
                <a:custGeom>
                  <a:avLst/>
                  <a:gdLst>
                    <a:gd name="T0" fmla="*/ 0 w 5"/>
                    <a:gd name="T1" fmla="*/ 0 h 5"/>
                    <a:gd name="T2" fmla="*/ 71718526 w 5"/>
                    <a:gd name="T3" fmla="*/ 179120564 h 5"/>
                    <a:gd name="T4" fmla="*/ 179346497 w 5"/>
                    <a:gd name="T5" fmla="*/ 0 h 5"/>
                    <a:gd name="T6" fmla="*/ 179346497 w 5"/>
                    <a:gd name="T7" fmla="*/ 0 h 5"/>
                    <a:gd name="T8" fmla="*/ 0 w 5"/>
                    <a:gd name="T9" fmla="*/ 0 h 5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5" h="5">
                      <a:moveTo>
                        <a:pt x="0" y="0"/>
                      </a:moveTo>
                      <a:lnTo>
                        <a:pt x="2" y="5"/>
                      </a:lnTo>
                      <a:lnTo>
                        <a:pt x="5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6D6E7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91440" tIns="45720" rIns="91440" bIns="45720"/>
                <a:lstStyle/>
                <a:p>
                  <a:endParaRPr lang="zh-CN" altLang="en-US" sz="2400"/>
                </a:p>
              </p:txBody>
            </p:sp>
            <p:sp>
              <p:nvSpPr>
                <p:cNvPr id="1037" name="MH_Other_152"/>
                <p:cNvSpPr/>
                <p:nvPr>
                  <p:custDataLst>
                    <p:tags r:id="rId169"/>
                  </p:custDataLst>
                </p:nvPr>
              </p:nvSpPr>
              <p:spPr bwMode="auto">
                <a:xfrm>
                  <a:off x="3681609" y="3061185"/>
                  <a:ext cx="1523" cy="3019"/>
                </a:xfrm>
                <a:custGeom>
                  <a:avLst/>
                  <a:gdLst>
                    <a:gd name="T0" fmla="*/ 223838018 w 4"/>
                    <a:gd name="T1" fmla="*/ 286692975 h 5"/>
                    <a:gd name="T2" fmla="*/ 0 w 4"/>
                    <a:gd name="T3" fmla="*/ 0 h 5"/>
                    <a:gd name="T4" fmla="*/ 111918811 w 4"/>
                    <a:gd name="T5" fmla="*/ 716934050 h 5"/>
                    <a:gd name="T6" fmla="*/ 111918811 w 4"/>
                    <a:gd name="T7" fmla="*/ 716934050 h 5"/>
                    <a:gd name="T8" fmla="*/ 223838018 w 4"/>
                    <a:gd name="T9" fmla="*/ 286692975 h 5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4" h="5">
                      <a:moveTo>
                        <a:pt x="4" y="2"/>
                      </a:moveTo>
                      <a:lnTo>
                        <a:pt x="0" y="0"/>
                      </a:lnTo>
                      <a:lnTo>
                        <a:pt x="2" y="5"/>
                      </a:lnTo>
                      <a:lnTo>
                        <a:pt x="4" y="2"/>
                      </a:lnTo>
                      <a:close/>
                    </a:path>
                  </a:pathLst>
                </a:custGeom>
                <a:solidFill>
                  <a:srgbClr val="6D6E7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91440" tIns="45720" rIns="91440" bIns="45720"/>
                <a:lstStyle/>
                <a:p>
                  <a:endParaRPr lang="zh-CN" altLang="en-US" sz="2400"/>
                </a:p>
              </p:txBody>
            </p:sp>
            <p:sp>
              <p:nvSpPr>
                <p:cNvPr id="1038" name="MH_Other_153"/>
                <p:cNvSpPr/>
                <p:nvPr>
                  <p:custDataLst>
                    <p:tags r:id="rId170"/>
                  </p:custDataLst>
                </p:nvPr>
              </p:nvSpPr>
              <p:spPr bwMode="auto">
                <a:xfrm>
                  <a:off x="3649626" y="2898118"/>
                  <a:ext cx="30459" cy="126830"/>
                </a:xfrm>
                <a:custGeom>
                  <a:avLst/>
                  <a:gdLst>
                    <a:gd name="T0" fmla="*/ 2147483646 w 38"/>
                    <a:gd name="T1" fmla="*/ 2147483646 h 157"/>
                    <a:gd name="T2" fmla="*/ 2147483646 w 38"/>
                    <a:gd name="T3" fmla="*/ 2147483646 h 157"/>
                    <a:gd name="T4" fmla="*/ 2147483646 w 38"/>
                    <a:gd name="T5" fmla="*/ 0 h 157"/>
                    <a:gd name="T6" fmla="*/ 2147483646 w 38"/>
                    <a:gd name="T7" fmla="*/ 607433882 h 157"/>
                    <a:gd name="T8" fmla="*/ 2147483646 w 38"/>
                    <a:gd name="T9" fmla="*/ 2147483646 h 157"/>
                    <a:gd name="T10" fmla="*/ 2147483646 w 38"/>
                    <a:gd name="T11" fmla="*/ 2147483646 h 157"/>
                    <a:gd name="T12" fmla="*/ 1763410875 w 38"/>
                    <a:gd name="T13" fmla="*/ 2147483646 h 157"/>
                    <a:gd name="T14" fmla="*/ 2147483646 w 38"/>
                    <a:gd name="T15" fmla="*/ 2147483646 h 157"/>
                    <a:gd name="T16" fmla="*/ 1763410875 w 38"/>
                    <a:gd name="T17" fmla="*/ 2147483646 h 157"/>
                    <a:gd name="T18" fmla="*/ 2147483646 w 38"/>
                    <a:gd name="T19" fmla="*/ 2147483646 h 157"/>
                    <a:gd name="T20" fmla="*/ 2147483646 w 38"/>
                    <a:gd name="T21" fmla="*/ 2147483646 h 157"/>
                    <a:gd name="T22" fmla="*/ 2147483646 w 38"/>
                    <a:gd name="T23" fmla="*/ 2147483646 h 157"/>
                    <a:gd name="T24" fmla="*/ 2147483646 w 38"/>
                    <a:gd name="T25" fmla="*/ 2147483646 h 157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0" t="0" r="r" b="b"/>
                  <a:pathLst>
                    <a:path w="38" h="157">
                      <a:moveTo>
                        <a:pt x="9" y="76"/>
                      </a:moveTo>
                      <a:cubicBezTo>
                        <a:pt x="18" y="45"/>
                        <a:pt x="24" y="33"/>
                        <a:pt x="24" y="33"/>
                      </a:cubicBezTo>
                      <a:cubicBezTo>
                        <a:pt x="38" y="0"/>
                        <a:pt x="38" y="0"/>
                        <a:pt x="38" y="0"/>
                      </a:cubicBezTo>
                      <a:cubicBezTo>
                        <a:pt x="36" y="1"/>
                        <a:pt x="36" y="1"/>
                        <a:pt x="36" y="1"/>
                      </a:cubicBezTo>
                      <a:cubicBezTo>
                        <a:pt x="23" y="33"/>
                        <a:pt x="23" y="33"/>
                        <a:pt x="23" y="33"/>
                      </a:cubicBezTo>
                      <a:cubicBezTo>
                        <a:pt x="23" y="33"/>
                        <a:pt x="17" y="45"/>
                        <a:pt x="8" y="75"/>
                      </a:cubicBezTo>
                      <a:cubicBezTo>
                        <a:pt x="5" y="85"/>
                        <a:pt x="3" y="94"/>
                        <a:pt x="3" y="102"/>
                      </a:cubicBezTo>
                      <a:cubicBezTo>
                        <a:pt x="3" y="103"/>
                        <a:pt x="3" y="103"/>
                        <a:pt x="4" y="103"/>
                      </a:cubicBezTo>
                      <a:cubicBezTo>
                        <a:pt x="3" y="103"/>
                        <a:pt x="3" y="103"/>
                        <a:pt x="3" y="103"/>
                      </a:cubicBezTo>
                      <a:cubicBezTo>
                        <a:pt x="3" y="122"/>
                        <a:pt x="9" y="141"/>
                        <a:pt x="21" y="157"/>
                      </a:cubicBezTo>
                      <a:cubicBezTo>
                        <a:pt x="20" y="155"/>
                        <a:pt x="20" y="155"/>
                        <a:pt x="20" y="155"/>
                      </a:cubicBezTo>
                      <a:cubicBezTo>
                        <a:pt x="20" y="154"/>
                        <a:pt x="20" y="154"/>
                        <a:pt x="20" y="154"/>
                      </a:cubicBezTo>
                      <a:cubicBezTo>
                        <a:pt x="4" y="131"/>
                        <a:pt x="0" y="105"/>
                        <a:pt x="9" y="76"/>
                      </a:cubicBezTo>
                      <a:close/>
                    </a:path>
                  </a:pathLst>
                </a:custGeom>
                <a:solidFill>
                  <a:srgbClr val="6D6E7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91440" tIns="45720" rIns="91440" bIns="45720"/>
                <a:lstStyle/>
                <a:p>
                  <a:endParaRPr lang="zh-CN" altLang="en-US" sz="2400"/>
                </a:p>
              </p:txBody>
            </p:sp>
            <p:sp>
              <p:nvSpPr>
                <p:cNvPr id="1039" name="MH_Other_154"/>
                <p:cNvSpPr/>
                <p:nvPr>
                  <p:custDataLst>
                    <p:tags r:id="rId171"/>
                  </p:custDataLst>
                </p:nvPr>
              </p:nvSpPr>
              <p:spPr bwMode="auto">
                <a:xfrm>
                  <a:off x="3664855" y="3021927"/>
                  <a:ext cx="1523" cy="0"/>
                </a:xfrm>
                <a:custGeom>
                  <a:avLst/>
                  <a:gdLst>
                    <a:gd name="T0" fmla="*/ 0 w 1"/>
                    <a:gd name="T1" fmla="*/ 0 h 1"/>
                    <a:gd name="T2" fmla="*/ 0 w 1"/>
                    <a:gd name="T3" fmla="*/ 711 h 1"/>
                    <a:gd name="T4" fmla="*/ 2147483646 w 1"/>
                    <a:gd name="T5" fmla="*/ 711 h 1"/>
                    <a:gd name="T6" fmla="*/ 0 w 1"/>
                    <a:gd name="T7" fmla="*/ 0 h 1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1" h="1">
                      <a:moveTo>
                        <a:pt x="0" y="0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1"/>
                        <a:pt x="1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6D6E7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91440" tIns="45720" rIns="91440" bIns="45720"/>
                <a:lstStyle/>
                <a:p>
                  <a:endParaRPr lang="zh-CN" altLang="en-US" sz="2400"/>
                </a:p>
              </p:txBody>
            </p:sp>
            <p:sp>
              <p:nvSpPr>
                <p:cNvPr id="1040" name="MH_Other_155"/>
                <p:cNvSpPr/>
                <p:nvPr>
                  <p:custDataLst>
                    <p:tags r:id="rId172"/>
                  </p:custDataLst>
                </p:nvPr>
              </p:nvSpPr>
              <p:spPr bwMode="auto">
                <a:xfrm>
                  <a:off x="3637443" y="2904157"/>
                  <a:ext cx="13707" cy="77003"/>
                </a:xfrm>
                <a:custGeom>
                  <a:avLst/>
                  <a:gdLst>
                    <a:gd name="T0" fmla="*/ 2147483646 w 17"/>
                    <a:gd name="T1" fmla="*/ 2147483646 h 97"/>
                    <a:gd name="T2" fmla="*/ 2147483646 w 17"/>
                    <a:gd name="T3" fmla="*/ 0 h 97"/>
                    <a:gd name="T4" fmla="*/ 2147483646 w 17"/>
                    <a:gd name="T5" fmla="*/ 0 h 97"/>
                    <a:gd name="T6" fmla="*/ 2147483646 w 17"/>
                    <a:gd name="T7" fmla="*/ 2147483646 h 97"/>
                    <a:gd name="T8" fmla="*/ 1773040784 w 17"/>
                    <a:gd name="T9" fmla="*/ 2147483646 h 97"/>
                    <a:gd name="T10" fmla="*/ 2147483646 w 17"/>
                    <a:gd name="T11" fmla="*/ 2147483646 h 97"/>
                    <a:gd name="T12" fmla="*/ 1773040784 w 17"/>
                    <a:gd name="T13" fmla="*/ 2147483646 h 97"/>
                    <a:gd name="T14" fmla="*/ 2147483646 w 17"/>
                    <a:gd name="T15" fmla="*/ 2147483646 h 97"/>
                    <a:gd name="T16" fmla="*/ 2147483646 w 17"/>
                    <a:gd name="T17" fmla="*/ 2147483646 h 97"/>
                    <a:gd name="T18" fmla="*/ 2147483646 w 17"/>
                    <a:gd name="T19" fmla="*/ 2147483646 h 97"/>
                    <a:gd name="T20" fmla="*/ 2147483646 w 17"/>
                    <a:gd name="T21" fmla="*/ 2147483646 h 97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17" h="97">
                      <a:moveTo>
                        <a:pt x="10" y="17"/>
                      </a:moveTo>
                      <a:cubicBezTo>
                        <a:pt x="13" y="10"/>
                        <a:pt x="15" y="5"/>
                        <a:pt x="17" y="0"/>
                      </a:cubicBezTo>
                      <a:cubicBezTo>
                        <a:pt x="16" y="0"/>
                        <a:pt x="16" y="0"/>
                        <a:pt x="16" y="0"/>
                      </a:cubicBezTo>
                      <a:cubicBezTo>
                        <a:pt x="14" y="5"/>
                        <a:pt x="12" y="10"/>
                        <a:pt x="9" y="16"/>
                      </a:cubicBezTo>
                      <a:cubicBezTo>
                        <a:pt x="6" y="25"/>
                        <a:pt x="4" y="35"/>
                        <a:pt x="3" y="44"/>
                      </a:cubicBezTo>
                      <a:cubicBezTo>
                        <a:pt x="4" y="45"/>
                        <a:pt x="4" y="45"/>
                        <a:pt x="4" y="45"/>
                      </a:cubicBezTo>
                      <a:cubicBezTo>
                        <a:pt x="3" y="46"/>
                        <a:pt x="3" y="46"/>
                        <a:pt x="3" y="46"/>
                      </a:cubicBezTo>
                      <a:cubicBezTo>
                        <a:pt x="2" y="64"/>
                        <a:pt x="6" y="81"/>
                        <a:pt x="16" y="97"/>
                      </a:cubicBezTo>
                      <a:cubicBezTo>
                        <a:pt x="17" y="96"/>
                        <a:pt x="17" y="96"/>
                        <a:pt x="17" y="96"/>
                      </a:cubicBezTo>
                      <a:cubicBezTo>
                        <a:pt x="17" y="95"/>
                        <a:pt x="17" y="95"/>
                        <a:pt x="17" y="95"/>
                      </a:cubicBezTo>
                      <a:cubicBezTo>
                        <a:pt x="2" y="71"/>
                        <a:pt x="0" y="45"/>
                        <a:pt x="10" y="17"/>
                      </a:cubicBezTo>
                      <a:close/>
                    </a:path>
                  </a:pathLst>
                </a:custGeom>
                <a:solidFill>
                  <a:srgbClr val="6D6E7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91440" tIns="45720" rIns="91440" bIns="45720"/>
                <a:lstStyle/>
                <a:p>
                  <a:endParaRPr lang="zh-CN" altLang="en-US" sz="2400"/>
                </a:p>
              </p:txBody>
            </p:sp>
            <p:sp>
              <p:nvSpPr>
                <p:cNvPr id="1041" name="MH_Other_156"/>
                <p:cNvSpPr/>
                <p:nvPr>
                  <p:custDataLst>
                    <p:tags r:id="rId173"/>
                  </p:custDataLst>
                </p:nvPr>
              </p:nvSpPr>
              <p:spPr bwMode="auto">
                <a:xfrm>
                  <a:off x="3651150" y="2979651"/>
                  <a:ext cx="1523" cy="1509"/>
                </a:xfrm>
                <a:custGeom>
                  <a:avLst/>
                  <a:gdLst>
                    <a:gd name="T0" fmla="*/ 0 w 1"/>
                    <a:gd name="T1" fmla="*/ 0 h 1"/>
                    <a:gd name="T2" fmla="*/ 0 w 1"/>
                    <a:gd name="T3" fmla="*/ 1790702559 h 1"/>
                    <a:gd name="T4" fmla="*/ 1790702559 w 1"/>
                    <a:gd name="T5" fmla="*/ 1790702559 h 1"/>
                    <a:gd name="T6" fmla="*/ 0 w 1"/>
                    <a:gd name="T7" fmla="*/ 0 h 1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1" h="1">
                      <a:moveTo>
                        <a:pt x="0" y="0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solidFill>
                  <a:srgbClr val="6D6E7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91440" tIns="45720" rIns="91440" bIns="45720"/>
                <a:lstStyle/>
                <a:p>
                  <a:endParaRPr lang="zh-CN" altLang="en-US" sz="2400"/>
                </a:p>
              </p:txBody>
            </p:sp>
            <p:sp>
              <p:nvSpPr>
                <p:cNvPr id="1042" name="MH_Other_157"/>
                <p:cNvSpPr/>
                <p:nvPr>
                  <p:custDataLst>
                    <p:tags r:id="rId174"/>
                  </p:custDataLst>
                </p:nvPr>
              </p:nvSpPr>
              <p:spPr bwMode="auto">
                <a:xfrm>
                  <a:off x="3631352" y="2907178"/>
                  <a:ext cx="9138" cy="33217"/>
                </a:xfrm>
                <a:custGeom>
                  <a:avLst/>
                  <a:gdLst>
                    <a:gd name="T0" fmla="*/ 629831100 w 11"/>
                    <a:gd name="T1" fmla="*/ 0 h 42"/>
                    <a:gd name="T2" fmla="*/ 0 w 11"/>
                    <a:gd name="T3" fmla="*/ 0 h 42"/>
                    <a:gd name="T4" fmla="*/ 0 w 11"/>
                    <a:gd name="T5" fmla="*/ 0 h 42"/>
                    <a:gd name="T6" fmla="*/ 2147483646 w 11"/>
                    <a:gd name="T7" fmla="*/ 2147483646 h 42"/>
                    <a:gd name="T8" fmla="*/ 2147483646 w 11"/>
                    <a:gd name="T9" fmla="*/ 2147483646 h 42"/>
                    <a:gd name="T10" fmla="*/ 629831100 w 11"/>
                    <a:gd name="T11" fmla="*/ 0 h 42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11" h="42">
                      <a:moveTo>
                        <a:pt x="1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5"/>
                        <a:pt x="3" y="29"/>
                        <a:pt x="11" y="42"/>
                      </a:cubicBezTo>
                      <a:cubicBezTo>
                        <a:pt x="11" y="40"/>
                        <a:pt x="11" y="40"/>
                        <a:pt x="11" y="40"/>
                      </a:cubicBezTo>
                      <a:cubicBezTo>
                        <a:pt x="4" y="27"/>
                        <a:pt x="1" y="14"/>
                        <a:pt x="1" y="0"/>
                      </a:cubicBezTo>
                      <a:close/>
                    </a:path>
                  </a:pathLst>
                </a:custGeom>
                <a:solidFill>
                  <a:srgbClr val="6D6E7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91440" tIns="45720" rIns="91440" bIns="45720"/>
                <a:lstStyle/>
                <a:p>
                  <a:endParaRPr lang="zh-CN" altLang="en-US" sz="2400"/>
                </a:p>
              </p:txBody>
            </p:sp>
            <p:sp>
              <p:nvSpPr>
                <p:cNvPr id="1043" name="MH_Other_158"/>
                <p:cNvSpPr/>
                <p:nvPr>
                  <p:custDataLst>
                    <p:tags r:id="rId175"/>
                  </p:custDataLst>
                </p:nvPr>
              </p:nvSpPr>
              <p:spPr bwMode="auto">
                <a:xfrm>
                  <a:off x="3640489" y="2938885"/>
                  <a:ext cx="1523" cy="1510"/>
                </a:xfrm>
                <a:custGeom>
                  <a:avLst/>
                  <a:gdLst>
                    <a:gd name="T0" fmla="*/ 448239996 w 2"/>
                    <a:gd name="T1" fmla="*/ 71718526 h 5"/>
                    <a:gd name="T2" fmla="*/ 0 w 2"/>
                    <a:gd name="T3" fmla="*/ 0 h 5"/>
                    <a:gd name="T4" fmla="*/ 0 w 2"/>
                    <a:gd name="T5" fmla="*/ 179346497 h 5"/>
                    <a:gd name="T6" fmla="*/ 448239996 w 2"/>
                    <a:gd name="T7" fmla="*/ 71718526 h 5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2" h="5">
                      <a:moveTo>
                        <a:pt x="2" y="2"/>
                      </a:moveTo>
                      <a:lnTo>
                        <a:pt x="0" y="0"/>
                      </a:lnTo>
                      <a:lnTo>
                        <a:pt x="0" y="5"/>
                      </a:lnTo>
                      <a:lnTo>
                        <a:pt x="2" y="2"/>
                      </a:lnTo>
                      <a:close/>
                    </a:path>
                  </a:pathLst>
                </a:custGeom>
                <a:solidFill>
                  <a:srgbClr val="6D6E7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91440" tIns="45720" rIns="91440" bIns="45720"/>
                <a:lstStyle/>
                <a:p>
                  <a:endParaRPr lang="zh-CN" altLang="en-US" sz="2400"/>
                </a:p>
              </p:txBody>
            </p:sp>
            <p:sp>
              <p:nvSpPr>
                <p:cNvPr id="1044" name="MH_Other_159"/>
                <p:cNvSpPr/>
                <p:nvPr>
                  <p:custDataLst>
                    <p:tags r:id="rId176"/>
                  </p:custDataLst>
                </p:nvPr>
              </p:nvSpPr>
              <p:spPr bwMode="auto">
                <a:xfrm>
                  <a:off x="3766892" y="3092892"/>
                  <a:ext cx="15229" cy="21138"/>
                </a:xfrm>
                <a:custGeom>
                  <a:avLst/>
                  <a:gdLst>
                    <a:gd name="T0" fmla="*/ 2147483646 w 19"/>
                    <a:gd name="T1" fmla="*/ 2147483646 h 27"/>
                    <a:gd name="T2" fmla="*/ 2147483646 w 19"/>
                    <a:gd name="T3" fmla="*/ 2147483646 h 27"/>
                    <a:gd name="T4" fmla="*/ 2147483646 w 19"/>
                    <a:gd name="T5" fmla="*/ 2147483646 h 27"/>
                    <a:gd name="T6" fmla="*/ 2147483646 w 19"/>
                    <a:gd name="T7" fmla="*/ 2147483646 h 27"/>
                    <a:gd name="T8" fmla="*/ 2147483646 w 19"/>
                    <a:gd name="T9" fmla="*/ 2147483646 h 27"/>
                    <a:gd name="T10" fmla="*/ 0 w 19"/>
                    <a:gd name="T11" fmla="*/ 0 h 27"/>
                    <a:gd name="T12" fmla="*/ 0 w 19"/>
                    <a:gd name="T13" fmla="*/ 1141710597 h 27"/>
                    <a:gd name="T14" fmla="*/ 0 w 19"/>
                    <a:gd name="T15" fmla="*/ 1712904621 h 27"/>
                    <a:gd name="T16" fmla="*/ 2147483646 w 19"/>
                    <a:gd name="T17" fmla="*/ 2147483646 h 27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9" h="27">
                      <a:moveTo>
                        <a:pt x="18" y="27"/>
                      </a:moveTo>
                      <a:cubicBezTo>
                        <a:pt x="18" y="27"/>
                        <a:pt x="18" y="27"/>
                        <a:pt x="18" y="27"/>
                      </a:cubicBezTo>
                      <a:cubicBezTo>
                        <a:pt x="19" y="26"/>
                        <a:pt x="19" y="26"/>
                        <a:pt x="19" y="26"/>
                      </a:cubicBezTo>
                      <a:cubicBezTo>
                        <a:pt x="19" y="26"/>
                        <a:pt x="19" y="26"/>
                        <a:pt x="19" y="26"/>
                      </a:cubicBezTo>
                      <a:cubicBezTo>
                        <a:pt x="18" y="24"/>
                        <a:pt x="17" y="22"/>
                        <a:pt x="16" y="20"/>
                      </a:cubicBezTo>
                      <a:cubicBezTo>
                        <a:pt x="12" y="14"/>
                        <a:pt x="6" y="6"/>
                        <a:pt x="0" y="0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2"/>
                        <a:pt x="0" y="2"/>
                        <a:pt x="0" y="3"/>
                      </a:cubicBezTo>
                      <a:cubicBezTo>
                        <a:pt x="8" y="10"/>
                        <a:pt x="14" y="18"/>
                        <a:pt x="18" y="27"/>
                      </a:cubicBezTo>
                      <a:close/>
                    </a:path>
                  </a:pathLst>
                </a:custGeom>
                <a:solidFill>
                  <a:srgbClr val="6D6E7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91440" tIns="45720" rIns="91440" bIns="45720"/>
                <a:lstStyle/>
                <a:p>
                  <a:endParaRPr lang="zh-CN" altLang="en-US" sz="2400"/>
                </a:p>
              </p:txBody>
            </p:sp>
            <p:sp>
              <p:nvSpPr>
                <p:cNvPr id="1045" name="MH_Other_160"/>
                <p:cNvSpPr/>
                <p:nvPr>
                  <p:custDataLst>
                    <p:tags r:id="rId177"/>
                  </p:custDataLst>
                </p:nvPr>
              </p:nvSpPr>
              <p:spPr bwMode="auto">
                <a:xfrm>
                  <a:off x="3748619" y="3058164"/>
                  <a:ext cx="19798" cy="64925"/>
                </a:xfrm>
                <a:custGeom>
                  <a:avLst/>
                  <a:gdLst>
                    <a:gd name="T0" fmla="*/ 2147483646 w 25"/>
                    <a:gd name="T1" fmla="*/ 2147483646 h 82"/>
                    <a:gd name="T2" fmla="*/ 2147483646 w 25"/>
                    <a:gd name="T3" fmla="*/ 2147483646 h 82"/>
                    <a:gd name="T4" fmla="*/ 2147483646 w 25"/>
                    <a:gd name="T5" fmla="*/ 2147483646 h 82"/>
                    <a:gd name="T6" fmla="*/ 2147483646 w 25"/>
                    <a:gd name="T7" fmla="*/ 2147483646 h 82"/>
                    <a:gd name="T8" fmla="*/ 2147483646 w 25"/>
                    <a:gd name="T9" fmla="*/ 2147483646 h 82"/>
                    <a:gd name="T10" fmla="*/ 2147483646 w 25"/>
                    <a:gd name="T11" fmla="*/ 2147483646 h 82"/>
                    <a:gd name="T12" fmla="*/ 2147483646 w 25"/>
                    <a:gd name="T13" fmla="*/ 2147483646 h 82"/>
                    <a:gd name="T14" fmla="*/ 2147483646 w 25"/>
                    <a:gd name="T15" fmla="*/ 2147483646 h 82"/>
                    <a:gd name="T16" fmla="*/ 0 w 25"/>
                    <a:gd name="T17" fmla="*/ 0 h 82"/>
                    <a:gd name="T18" fmla="*/ 0 w 25"/>
                    <a:gd name="T19" fmla="*/ 1165617771 h 82"/>
                    <a:gd name="T20" fmla="*/ 0 w 25"/>
                    <a:gd name="T21" fmla="*/ 1748427072 h 82"/>
                    <a:gd name="T22" fmla="*/ 2147483646 w 25"/>
                    <a:gd name="T23" fmla="*/ 2147483646 h 82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0" t="0" r="r" b="b"/>
                  <a:pathLst>
                    <a:path w="25" h="82">
                      <a:moveTo>
                        <a:pt x="23" y="72"/>
                      </a:moveTo>
                      <a:cubicBezTo>
                        <a:pt x="23" y="82"/>
                        <a:pt x="23" y="82"/>
                        <a:pt x="23" y="82"/>
                      </a:cubicBezTo>
                      <a:cubicBezTo>
                        <a:pt x="24" y="81"/>
                        <a:pt x="24" y="81"/>
                        <a:pt x="24" y="81"/>
                      </a:cubicBezTo>
                      <a:cubicBezTo>
                        <a:pt x="25" y="72"/>
                        <a:pt x="25" y="72"/>
                        <a:pt x="25" y="72"/>
                      </a:cubicBezTo>
                      <a:cubicBezTo>
                        <a:pt x="25" y="63"/>
                        <a:pt x="25" y="55"/>
                        <a:pt x="23" y="47"/>
                      </a:cubicBezTo>
                      <a:cubicBezTo>
                        <a:pt x="23" y="46"/>
                        <a:pt x="23" y="46"/>
                        <a:pt x="23" y="46"/>
                      </a:cubicBezTo>
                      <a:cubicBezTo>
                        <a:pt x="23" y="46"/>
                        <a:pt x="23" y="46"/>
                        <a:pt x="23" y="46"/>
                      </a:cubicBezTo>
                      <a:cubicBezTo>
                        <a:pt x="21" y="37"/>
                        <a:pt x="19" y="29"/>
                        <a:pt x="15" y="21"/>
                      </a:cubicBezTo>
                      <a:cubicBezTo>
                        <a:pt x="11" y="14"/>
                        <a:pt x="5" y="7"/>
                        <a:pt x="0" y="0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2"/>
                        <a:pt x="0" y="2"/>
                        <a:pt x="0" y="3"/>
                      </a:cubicBezTo>
                      <a:cubicBezTo>
                        <a:pt x="18" y="22"/>
                        <a:pt x="25" y="44"/>
                        <a:pt x="23" y="72"/>
                      </a:cubicBezTo>
                      <a:close/>
                    </a:path>
                  </a:pathLst>
                </a:custGeom>
                <a:solidFill>
                  <a:srgbClr val="6D6E7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91440" tIns="45720" rIns="91440" bIns="45720"/>
                <a:lstStyle/>
                <a:p>
                  <a:endParaRPr lang="zh-CN" altLang="en-US" sz="2400"/>
                </a:p>
              </p:txBody>
            </p:sp>
            <p:sp>
              <p:nvSpPr>
                <p:cNvPr id="1046" name="MH_Other_161"/>
                <p:cNvSpPr/>
                <p:nvPr>
                  <p:custDataLst>
                    <p:tags r:id="rId178"/>
                  </p:custDataLst>
                </p:nvPr>
              </p:nvSpPr>
              <p:spPr bwMode="auto">
                <a:xfrm>
                  <a:off x="3766892" y="3094402"/>
                  <a:ext cx="0" cy="1509"/>
                </a:xfrm>
                <a:custGeom>
                  <a:avLst/>
                  <a:gdLst>
                    <a:gd name="T0" fmla="*/ 1790702559 h 1"/>
                    <a:gd name="T1" fmla="*/ 0 h 1"/>
                    <a:gd name="T2" fmla="*/ 0 h 1"/>
                    <a:gd name="T3" fmla="*/ 1790702559 h 1"/>
                    <a:gd name="T4" fmla="*/ 0 60000 65536"/>
                    <a:gd name="T5" fmla="*/ 0 60000 65536"/>
                    <a:gd name="T6" fmla="*/ 0 60000 65536"/>
                    <a:gd name="T7" fmla="*/ 0 60000 65536"/>
                  </a:gdLst>
                  <a:ahLst/>
                  <a:cxnLst>
                    <a:cxn ang="T4">
                      <a:pos x="0" y="T0"/>
                    </a:cxn>
                    <a:cxn ang="T5">
                      <a:pos x="0" y="T1"/>
                    </a:cxn>
                    <a:cxn ang="T6">
                      <a:pos x="0" y="T2"/>
                    </a:cxn>
                    <a:cxn ang="T7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6D6E7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91440" tIns="45720" rIns="91440" bIns="45720"/>
                <a:lstStyle/>
                <a:p>
                  <a:endParaRPr lang="zh-CN" altLang="en-US" sz="2400"/>
                </a:p>
              </p:txBody>
            </p:sp>
            <p:sp>
              <p:nvSpPr>
                <p:cNvPr id="1047" name="MH_Other_162"/>
                <p:cNvSpPr/>
                <p:nvPr>
                  <p:custDataLst>
                    <p:tags r:id="rId179"/>
                  </p:custDataLst>
                </p:nvPr>
              </p:nvSpPr>
              <p:spPr bwMode="auto">
                <a:xfrm>
                  <a:off x="3731865" y="3021928"/>
                  <a:ext cx="16753" cy="116260"/>
                </a:xfrm>
                <a:custGeom>
                  <a:avLst/>
                  <a:gdLst>
                    <a:gd name="T0" fmla="*/ 2147483646 w 22"/>
                    <a:gd name="T1" fmla="*/ 2147483646 h 145"/>
                    <a:gd name="T2" fmla="*/ 2147483646 w 22"/>
                    <a:gd name="T3" fmla="*/ 2147483646 h 145"/>
                    <a:gd name="T4" fmla="*/ 2147483646 w 22"/>
                    <a:gd name="T5" fmla="*/ 2147483646 h 145"/>
                    <a:gd name="T6" fmla="*/ 2147483646 w 22"/>
                    <a:gd name="T7" fmla="*/ 2147483646 h 145"/>
                    <a:gd name="T8" fmla="*/ 2147483646 w 22"/>
                    <a:gd name="T9" fmla="*/ 2147483646 h 145"/>
                    <a:gd name="T10" fmla="*/ 2147483646 w 22"/>
                    <a:gd name="T11" fmla="*/ 2147483646 h 145"/>
                    <a:gd name="T12" fmla="*/ 2147483646 w 22"/>
                    <a:gd name="T13" fmla="*/ 2147483646 h 145"/>
                    <a:gd name="T14" fmla="*/ 2147483646 w 22"/>
                    <a:gd name="T15" fmla="*/ 2147483646 h 145"/>
                    <a:gd name="T16" fmla="*/ 2147483646 w 22"/>
                    <a:gd name="T17" fmla="*/ 2147483646 h 145"/>
                    <a:gd name="T18" fmla="*/ 2147483646 w 22"/>
                    <a:gd name="T19" fmla="*/ 2147483646 h 145"/>
                    <a:gd name="T20" fmla="*/ 0 w 22"/>
                    <a:gd name="T21" fmla="*/ 0 h 145"/>
                    <a:gd name="T22" fmla="*/ 0 w 22"/>
                    <a:gd name="T23" fmla="*/ 1195350565 h 145"/>
                    <a:gd name="T24" fmla="*/ 2147483646 w 22"/>
                    <a:gd name="T25" fmla="*/ 2147483646 h 145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0" t="0" r="r" b="b"/>
                  <a:pathLst>
                    <a:path w="22" h="145">
                      <a:moveTo>
                        <a:pt x="18" y="72"/>
                      </a:moveTo>
                      <a:cubicBezTo>
                        <a:pt x="15" y="103"/>
                        <a:pt x="14" y="116"/>
                        <a:pt x="14" y="116"/>
                      </a:cubicBezTo>
                      <a:cubicBezTo>
                        <a:pt x="14" y="117"/>
                        <a:pt x="13" y="125"/>
                        <a:pt x="13" y="145"/>
                      </a:cubicBezTo>
                      <a:cubicBezTo>
                        <a:pt x="14" y="144"/>
                        <a:pt x="14" y="144"/>
                        <a:pt x="14" y="144"/>
                      </a:cubicBezTo>
                      <a:cubicBezTo>
                        <a:pt x="15" y="125"/>
                        <a:pt x="16" y="117"/>
                        <a:pt x="16" y="117"/>
                      </a:cubicBezTo>
                      <a:cubicBezTo>
                        <a:pt x="16" y="117"/>
                        <a:pt x="17" y="103"/>
                        <a:pt x="20" y="72"/>
                      </a:cubicBezTo>
                      <a:cubicBezTo>
                        <a:pt x="21" y="63"/>
                        <a:pt x="21" y="55"/>
                        <a:pt x="20" y="47"/>
                      </a:cubicBezTo>
                      <a:cubicBezTo>
                        <a:pt x="19" y="46"/>
                        <a:pt x="19" y="46"/>
                        <a:pt x="19" y="46"/>
                      </a:cubicBezTo>
                      <a:cubicBezTo>
                        <a:pt x="20" y="46"/>
                        <a:pt x="20" y="46"/>
                        <a:pt x="20" y="46"/>
                      </a:cubicBezTo>
                      <a:cubicBezTo>
                        <a:pt x="19" y="37"/>
                        <a:pt x="16" y="29"/>
                        <a:pt x="13" y="21"/>
                      </a:cubicBezTo>
                      <a:cubicBezTo>
                        <a:pt x="10" y="13"/>
                        <a:pt x="5" y="6"/>
                        <a:pt x="0" y="0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16" y="22"/>
                        <a:pt x="22" y="44"/>
                        <a:pt x="18" y="72"/>
                      </a:cubicBezTo>
                      <a:close/>
                    </a:path>
                  </a:pathLst>
                </a:custGeom>
                <a:solidFill>
                  <a:srgbClr val="6D6E7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91440" tIns="45720" rIns="91440" bIns="45720"/>
                <a:lstStyle/>
                <a:p>
                  <a:endParaRPr lang="zh-CN" altLang="en-US" sz="2400"/>
                </a:p>
              </p:txBody>
            </p:sp>
            <p:sp>
              <p:nvSpPr>
                <p:cNvPr id="1048" name="MH_Other_163"/>
                <p:cNvSpPr/>
                <p:nvPr>
                  <p:custDataLst>
                    <p:tags r:id="rId180"/>
                  </p:custDataLst>
                </p:nvPr>
              </p:nvSpPr>
              <p:spPr bwMode="auto">
                <a:xfrm>
                  <a:off x="3747094" y="3059674"/>
                  <a:ext cx="1523" cy="0"/>
                </a:xfrm>
                <a:custGeom>
                  <a:avLst/>
                  <a:gdLst>
                    <a:gd name="T0" fmla="*/ 2147483646 w 1"/>
                    <a:gd name="T1" fmla="*/ 711 h 1"/>
                    <a:gd name="T2" fmla="*/ 2147483646 w 1"/>
                    <a:gd name="T3" fmla="*/ 0 h 1"/>
                    <a:gd name="T4" fmla="*/ 0 w 1"/>
                    <a:gd name="T5" fmla="*/ 0 h 1"/>
                    <a:gd name="T6" fmla="*/ 2147483646 w 1"/>
                    <a:gd name="T7" fmla="*/ 711 h 1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1" h="1">
                      <a:moveTo>
                        <a:pt x="1" y="1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6D6E7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91440" tIns="45720" rIns="91440" bIns="45720"/>
                <a:lstStyle/>
                <a:p>
                  <a:endParaRPr lang="zh-CN" altLang="en-US" sz="2400"/>
                </a:p>
              </p:txBody>
            </p:sp>
            <p:sp>
              <p:nvSpPr>
                <p:cNvPr id="1049" name="MH_Other_164"/>
                <p:cNvSpPr/>
                <p:nvPr>
                  <p:custDataLst>
                    <p:tags r:id="rId181"/>
                  </p:custDataLst>
                </p:nvPr>
              </p:nvSpPr>
              <p:spPr bwMode="auto">
                <a:xfrm>
                  <a:off x="3716636" y="2985690"/>
                  <a:ext cx="16753" cy="163066"/>
                </a:xfrm>
                <a:custGeom>
                  <a:avLst/>
                  <a:gdLst>
                    <a:gd name="T0" fmla="*/ 2147483646 w 20"/>
                    <a:gd name="T1" fmla="*/ 2147483646 h 203"/>
                    <a:gd name="T2" fmla="*/ 2147483646 w 20"/>
                    <a:gd name="T3" fmla="*/ 2147483646 h 203"/>
                    <a:gd name="T4" fmla="*/ 2147483646 w 20"/>
                    <a:gd name="T5" fmla="*/ 2147483646 h 203"/>
                    <a:gd name="T6" fmla="*/ 2147483646 w 20"/>
                    <a:gd name="T7" fmla="*/ 2147483646 h 203"/>
                    <a:gd name="T8" fmla="*/ 2147483646 w 20"/>
                    <a:gd name="T9" fmla="*/ 2147483646 h 203"/>
                    <a:gd name="T10" fmla="*/ 2147483646 w 20"/>
                    <a:gd name="T11" fmla="*/ 2147483646 h 203"/>
                    <a:gd name="T12" fmla="*/ 2147483646 w 20"/>
                    <a:gd name="T13" fmla="*/ 2147483646 h 203"/>
                    <a:gd name="T14" fmla="*/ 2147483646 w 20"/>
                    <a:gd name="T15" fmla="*/ 2147483646 h 203"/>
                    <a:gd name="T16" fmla="*/ 2147483646 w 20"/>
                    <a:gd name="T17" fmla="*/ 2147483646 h 203"/>
                    <a:gd name="T18" fmla="*/ 2147483646 w 20"/>
                    <a:gd name="T19" fmla="*/ 2147483646 h 203"/>
                    <a:gd name="T20" fmla="*/ 2147483646 w 20"/>
                    <a:gd name="T21" fmla="*/ 2147483646 h 203"/>
                    <a:gd name="T22" fmla="*/ 2147483646 w 20"/>
                    <a:gd name="T23" fmla="*/ 2147483646 h 203"/>
                    <a:gd name="T24" fmla="*/ 2147483646 w 20"/>
                    <a:gd name="T25" fmla="*/ 2147483646 h 203"/>
                    <a:gd name="T26" fmla="*/ 2147483646 w 20"/>
                    <a:gd name="T27" fmla="*/ 2147483646 h 203"/>
                    <a:gd name="T28" fmla="*/ 2147483646 w 20"/>
                    <a:gd name="T29" fmla="*/ 2147483646 h 203"/>
                    <a:gd name="T30" fmla="*/ 2147483646 w 20"/>
                    <a:gd name="T31" fmla="*/ 2147483646 h 203"/>
                    <a:gd name="T32" fmla="*/ 2147483646 w 20"/>
                    <a:gd name="T33" fmla="*/ 2147483646 h 203"/>
                    <a:gd name="T34" fmla="*/ 0 w 20"/>
                    <a:gd name="T35" fmla="*/ 0 h 203"/>
                    <a:gd name="T36" fmla="*/ 0 w 20"/>
                    <a:gd name="T37" fmla="*/ 600612998 h 203"/>
                    <a:gd name="T38" fmla="*/ 0 w 20"/>
                    <a:gd name="T39" fmla="*/ 1201939668 h 203"/>
                    <a:gd name="T40" fmla="*/ 2147483646 w 20"/>
                    <a:gd name="T41" fmla="*/ 2147483646 h 203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</a:gdLst>
                  <a:ahLst/>
                  <a:cxnLst>
                    <a:cxn ang="T42">
                      <a:pos x="T0" y="T1"/>
                    </a:cxn>
                    <a:cxn ang="T43">
                      <a:pos x="T2" y="T3"/>
                    </a:cxn>
                    <a:cxn ang="T44">
                      <a:pos x="T4" y="T5"/>
                    </a:cxn>
                    <a:cxn ang="T45">
                      <a:pos x="T6" y="T7"/>
                    </a:cxn>
                    <a:cxn ang="T46">
                      <a:pos x="T8" y="T9"/>
                    </a:cxn>
                    <a:cxn ang="T47">
                      <a:pos x="T10" y="T11"/>
                    </a:cxn>
                    <a:cxn ang="T48">
                      <a:pos x="T12" y="T13"/>
                    </a:cxn>
                    <a:cxn ang="T49">
                      <a:pos x="T14" y="T15"/>
                    </a:cxn>
                    <a:cxn ang="T50">
                      <a:pos x="T16" y="T17"/>
                    </a:cxn>
                    <a:cxn ang="T51">
                      <a:pos x="T18" y="T19"/>
                    </a:cxn>
                    <a:cxn ang="T52">
                      <a:pos x="T20" y="T21"/>
                    </a:cxn>
                    <a:cxn ang="T53">
                      <a:pos x="T22" y="T23"/>
                    </a:cxn>
                    <a:cxn ang="T54">
                      <a:pos x="T24" y="T25"/>
                    </a:cxn>
                    <a:cxn ang="T55">
                      <a:pos x="T26" y="T27"/>
                    </a:cxn>
                    <a:cxn ang="T56">
                      <a:pos x="T28" y="T29"/>
                    </a:cxn>
                    <a:cxn ang="T57">
                      <a:pos x="T30" y="T31"/>
                    </a:cxn>
                    <a:cxn ang="T58">
                      <a:pos x="T32" y="T33"/>
                    </a:cxn>
                    <a:cxn ang="T59">
                      <a:pos x="T34" y="T35"/>
                    </a:cxn>
                    <a:cxn ang="T60">
                      <a:pos x="T36" y="T37"/>
                    </a:cxn>
                    <a:cxn ang="T61">
                      <a:pos x="T38" y="T39"/>
                    </a:cxn>
                    <a:cxn ang="T62">
                      <a:pos x="T40" y="T41"/>
                    </a:cxn>
                  </a:cxnLst>
                  <a:rect l="0" t="0" r="r" b="b"/>
                  <a:pathLst>
                    <a:path w="20" h="203">
                      <a:moveTo>
                        <a:pt x="15" y="74"/>
                      </a:moveTo>
                      <a:cubicBezTo>
                        <a:pt x="10" y="105"/>
                        <a:pt x="9" y="118"/>
                        <a:pt x="8" y="118"/>
                      </a:cubicBezTo>
                      <a:cubicBezTo>
                        <a:pt x="8" y="118"/>
                        <a:pt x="6" y="131"/>
                        <a:pt x="4" y="163"/>
                      </a:cubicBezTo>
                      <a:cubicBezTo>
                        <a:pt x="4" y="173"/>
                        <a:pt x="4" y="182"/>
                        <a:pt x="6" y="191"/>
                      </a:cubicBezTo>
                      <a:cubicBezTo>
                        <a:pt x="7" y="191"/>
                        <a:pt x="7" y="191"/>
                        <a:pt x="7" y="191"/>
                      </a:cubicBezTo>
                      <a:cubicBezTo>
                        <a:pt x="7" y="192"/>
                        <a:pt x="7" y="192"/>
                        <a:pt x="7" y="192"/>
                      </a:cubicBezTo>
                      <a:cubicBezTo>
                        <a:pt x="8" y="196"/>
                        <a:pt x="9" y="200"/>
                        <a:pt x="10" y="203"/>
                      </a:cubicBezTo>
                      <a:cubicBezTo>
                        <a:pt x="11" y="203"/>
                        <a:pt x="11" y="203"/>
                        <a:pt x="11" y="203"/>
                      </a:cubicBezTo>
                      <a:cubicBezTo>
                        <a:pt x="11" y="203"/>
                        <a:pt x="11" y="203"/>
                        <a:pt x="11" y="203"/>
                      </a:cubicBezTo>
                      <a:cubicBezTo>
                        <a:pt x="7" y="191"/>
                        <a:pt x="5" y="178"/>
                        <a:pt x="5" y="163"/>
                      </a:cubicBezTo>
                      <a:cubicBezTo>
                        <a:pt x="7" y="132"/>
                        <a:pt x="10" y="119"/>
                        <a:pt x="10" y="118"/>
                      </a:cubicBezTo>
                      <a:cubicBezTo>
                        <a:pt x="10" y="118"/>
                        <a:pt x="11" y="105"/>
                        <a:pt x="16" y="75"/>
                      </a:cubicBezTo>
                      <a:cubicBezTo>
                        <a:pt x="18" y="65"/>
                        <a:pt x="19" y="56"/>
                        <a:pt x="18" y="48"/>
                      </a:cubicBezTo>
                      <a:cubicBezTo>
                        <a:pt x="18" y="48"/>
                        <a:pt x="17" y="47"/>
                        <a:pt x="17" y="47"/>
                      </a:cubicBezTo>
                      <a:cubicBezTo>
                        <a:pt x="18" y="46"/>
                        <a:pt x="18" y="46"/>
                        <a:pt x="18" y="46"/>
                      </a:cubicBezTo>
                      <a:cubicBezTo>
                        <a:pt x="18" y="46"/>
                        <a:pt x="18" y="46"/>
                        <a:pt x="18" y="46"/>
                      </a:cubicBezTo>
                      <a:cubicBezTo>
                        <a:pt x="17" y="38"/>
                        <a:pt x="15" y="30"/>
                        <a:pt x="13" y="23"/>
                      </a:cubicBezTo>
                      <a:cubicBezTo>
                        <a:pt x="10" y="15"/>
                        <a:pt x="5" y="7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16" y="24"/>
                        <a:pt x="20" y="46"/>
                        <a:pt x="15" y="74"/>
                      </a:cubicBezTo>
                      <a:close/>
                    </a:path>
                  </a:pathLst>
                </a:custGeom>
                <a:solidFill>
                  <a:srgbClr val="6D6E7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91440" tIns="45720" rIns="91440" bIns="45720"/>
                <a:lstStyle/>
                <a:p>
                  <a:endParaRPr lang="zh-CN" altLang="en-US" sz="2400"/>
                </a:p>
              </p:txBody>
            </p:sp>
            <p:sp>
              <p:nvSpPr>
                <p:cNvPr id="1050" name="MH_Other_165"/>
                <p:cNvSpPr/>
                <p:nvPr>
                  <p:custDataLst>
                    <p:tags r:id="rId182"/>
                  </p:custDataLst>
                </p:nvPr>
              </p:nvSpPr>
              <p:spPr bwMode="auto">
                <a:xfrm>
                  <a:off x="3730344" y="3021928"/>
                  <a:ext cx="1523" cy="3019"/>
                </a:xfrm>
                <a:custGeom>
                  <a:avLst/>
                  <a:gdLst>
                    <a:gd name="T0" fmla="*/ 0 w 1"/>
                    <a:gd name="T1" fmla="*/ 2147483646 h 2"/>
                    <a:gd name="T2" fmla="*/ 1790702559 w 1"/>
                    <a:gd name="T3" fmla="*/ 2147483646 h 2"/>
                    <a:gd name="T4" fmla="*/ 1790702559 w 1"/>
                    <a:gd name="T5" fmla="*/ 0 h 2"/>
                    <a:gd name="T6" fmla="*/ 1790702559 w 1"/>
                    <a:gd name="T7" fmla="*/ 0 h 2"/>
                    <a:gd name="T8" fmla="*/ 0 w 1"/>
                    <a:gd name="T9" fmla="*/ 2147483646 h 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" h="2">
                      <a:moveTo>
                        <a:pt x="0" y="1"/>
                      </a:moveTo>
                      <a:cubicBezTo>
                        <a:pt x="0" y="1"/>
                        <a:pt x="1" y="2"/>
                        <a:pt x="1" y="2"/>
                      </a:cubicBez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6D6E7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91440" tIns="45720" rIns="91440" bIns="45720"/>
                <a:lstStyle/>
                <a:p>
                  <a:endParaRPr lang="zh-CN" altLang="en-US" sz="2400"/>
                </a:p>
              </p:txBody>
            </p:sp>
            <p:sp>
              <p:nvSpPr>
                <p:cNvPr id="1051" name="MH_Other_166"/>
                <p:cNvSpPr/>
                <p:nvPr>
                  <p:custDataLst>
                    <p:tags r:id="rId183"/>
                  </p:custDataLst>
                </p:nvPr>
              </p:nvSpPr>
              <p:spPr bwMode="auto">
                <a:xfrm>
                  <a:off x="3698360" y="2947944"/>
                  <a:ext cx="24367" cy="191754"/>
                </a:xfrm>
                <a:custGeom>
                  <a:avLst/>
                  <a:gdLst>
                    <a:gd name="T0" fmla="*/ 2147483646 w 31"/>
                    <a:gd name="T1" fmla="*/ 0 h 240"/>
                    <a:gd name="T2" fmla="*/ 2147483646 w 31"/>
                    <a:gd name="T3" fmla="*/ 1187677821 h 240"/>
                    <a:gd name="T4" fmla="*/ 2147483646 w 31"/>
                    <a:gd name="T5" fmla="*/ 2147483646 h 240"/>
                    <a:gd name="T6" fmla="*/ 2147483646 w 31"/>
                    <a:gd name="T7" fmla="*/ 2147483646 h 240"/>
                    <a:gd name="T8" fmla="*/ 1686411697 w 31"/>
                    <a:gd name="T9" fmla="*/ 2147483646 h 240"/>
                    <a:gd name="T10" fmla="*/ 2147483646 w 31"/>
                    <a:gd name="T11" fmla="*/ 2147483646 h 240"/>
                    <a:gd name="T12" fmla="*/ 2147483646 w 31"/>
                    <a:gd name="T13" fmla="*/ 2147483646 h 240"/>
                    <a:gd name="T14" fmla="*/ 2147483646 w 31"/>
                    <a:gd name="T15" fmla="*/ 2147483646 h 240"/>
                    <a:gd name="T16" fmla="*/ 2147483646 w 31"/>
                    <a:gd name="T17" fmla="*/ 2147483646 h 240"/>
                    <a:gd name="T18" fmla="*/ 2147483646 w 31"/>
                    <a:gd name="T19" fmla="*/ 2147483646 h 240"/>
                    <a:gd name="T20" fmla="*/ 2147483646 w 31"/>
                    <a:gd name="T21" fmla="*/ 2147483646 h 240"/>
                    <a:gd name="T22" fmla="*/ 2147483646 w 31"/>
                    <a:gd name="T23" fmla="*/ 2147483646 h 240"/>
                    <a:gd name="T24" fmla="*/ 2147483646 w 31"/>
                    <a:gd name="T25" fmla="*/ 2147483646 h 240"/>
                    <a:gd name="T26" fmla="*/ 2147483646 w 31"/>
                    <a:gd name="T27" fmla="*/ 2147483646 h 240"/>
                    <a:gd name="T28" fmla="*/ 2147483646 w 31"/>
                    <a:gd name="T29" fmla="*/ 2147483646 h 240"/>
                    <a:gd name="T30" fmla="*/ 2147483646 w 31"/>
                    <a:gd name="T31" fmla="*/ 0 h 240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</a:gdLst>
                  <a:ahLst/>
                  <a:cxnLst>
                    <a:cxn ang="T32">
                      <a:pos x="T0" y="T1"/>
                    </a:cxn>
                    <a:cxn ang="T33">
                      <a:pos x="T2" y="T3"/>
                    </a:cxn>
                    <a:cxn ang="T34">
                      <a:pos x="T4" y="T5"/>
                    </a:cxn>
                    <a:cxn ang="T35">
                      <a:pos x="T6" y="T7"/>
                    </a:cxn>
                    <a:cxn ang="T36">
                      <a:pos x="T8" y="T9"/>
                    </a:cxn>
                    <a:cxn ang="T37">
                      <a:pos x="T10" y="T11"/>
                    </a:cxn>
                    <a:cxn ang="T38">
                      <a:pos x="T12" y="T13"/>
                    </a:cxn>
                    <a:cxn ang="T39">
                      <a:pos x="T14" y="T15"/>
                    </a:cxn>
                    <a:cxn ang="T40">
                      <a:pos x="T16" y="T17"/>
                    </a:cxn>
                    <a:cxn ang="T41">
                      <a:pos x="T18" y="T19"/>
                    </a:cxn>
                    <a:cxn ang="T42">
                      <a:pos x="T20" y="T21"/>
                    </a:cxn>
                    <a:cxn ang="T43">
                      <a:pos x="T22" y="T23"/>
                    </a:cxn>
                    <a:cxn ang="T44">
                      <a:pos x="T24" y="T25"/>
                    </a:cxn>
                    <a:cxn ang="T45">
                      <a:pos x="T26" y="T27"/>
                    </a:cxn>
                    <a:cxn ang="T46">
                      <a:pos x="T28" y="T29"/>
                    </a:cxn>
                    <a:cxn ang="T47">
                      <a:pos x="T30" y="T31"/>
                    </a:cxn>
                  </a:cxnLst>
                  <a:rect l="0" t="0" r="r" b="b"/>
                  <a:pathLst>
                    <a:path w="31" h="240">
                      <a:moveTo>
                        <a:pt x="10" y="0"/>
                      </a:moveTo>
                      <a:cubicBezTo>
                        <a:pt x="9" y="2"/>
                        <a:pt x="9" y="2"/>
                        <a:pt x="9" y="2"/>
                      </a:cubicBezTo>
                      <a:cubicBezTo>
                        <a:pt x="23" y="25"/>
                        <a:pt x="26" y="47"/>
                        <a:pt x="20" y="76"/>
                      </a:cubicBezTo>
                      <a:cubicBezTo>
                        <a:pt x="13" y="105"/>
                        <a:pt x="10" y="119"/>
                        <a:pt x="10" y="119"/>
                      </a:cubicBezTo>
                      <a:cubicBezTo>
                        <a:pt x="10" y="119"/>
                        <a:pt x="7" y="132"/>
                        <a:pt x="3" y="164"/>
                      </a:cubicBezTo>
                      <a:cubicBezTo>
                        <a:pt x="0" y="194"/>
                        <a:pt x="9" y="220"/>
                        <a:pt x="30" y="240"/>
                      </a:cubicBezTo>
                      <a:cubicBezTo>
                        <a:pt x="31" y="240"/>
                        <a:pt x="31" y="240"/>
                        <a:pt x="31" y="240"/>
                      </a:cubicBezTo>
                      <a:cubicBezTo>
                        <a:pt x="31" y="239"/>
                        <a:pt x="30" y="239"/>
                        <a:pt x="30" y="239"/>
                      </a:cubicBezTo>
                      <a:cubicBezTo>
                        <a:pt x="10" y="219"/>
                        <a:pt x="1" y="194"/>
                        <a:pt x="4" y="164"/>
                      </a:cubicBezTo>
                      <a:cubicBezTo>
                        <a:pt x="8" y="132"/>
                        <a:pt x="12" y="119"/>
                        <a:pt x="12" y="119"/>
                      </a:cubicBezTo>
                      <a:cubicBezTo>
                        <a:pt x="12" y="119"/>
                        <a:pt x="14" y="106"/>
                        <a:pt x="21" y="76"/>
                      </a:cubicBezTo>
                      <a:cubicBezTo>
                        <a:pt x="23" y="67"/>
                        <a:pt x="24" y="58"/>
                        <a:pt x="24" y="50"/>
                      </a:cubicBezTo>
                      <a:cubicBezTo>
                        <a:pt x="24" y="50"/>
                        <a:pt x="24" y="50"/>
                        <a:pt x="24" y="50"/>
                      </a:cubicBezTo>
                      <a:cubicBezTo>
                        <a:pt x="24" y="49"/>
                        <a:pt x="24" y="49"/>
                        <a:pt x="24" y="49"/>
                      </a:cubicBezTo>
                      <a:cubicBezTo>
                        <a:pt x="24" y="40"/>
                        <a:pt x="23" y="32"/>
                        <a:pt x="21" y="24"/>
                      </a:cubicBezTo>
                      <a:cubicBezTo>
                        <a:pt x="18" y="16"/>
                        <a:pt x="14" y="8"/>
                        <a:pt x="10" y="0"/>
                      </a:cubicBezTo>
                      <a:close/>
                    </a:path>
                  </a:pathLst>
                </a:custGeom>
                <a:solidFill>
                  <a:srgbClr val="6D6E7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91440" tIns="45720" rIns="91440" bIns="45720"/>
                <a:lstStyle/>
                <a:p>
                  <a:endParaRPr lang="zh-CN" altLang="en-US" sz="2400"/>
                </a:p>
              </p:txBody>
            </p:sp>
            <p:sp>
              <p:nvSpPr>
                <p:cNvPr id="1052" name="MH_Other_167"/>
                <p:cNvSpPr/>
                <p:nvPr>
                  <p:custDataLst>
                    <p:tags r:id="rId184"/>
                  </p:custDataLst>
                </p:nvPr>
              </p:nvSpPr>
              <p:spPr bwMode="auto">
                <a:xfrm>
                  <a:off x="3722727" y="3138187"/>
                  <a:ext cx="0" cy="1510"/>
                </a:xfrm>
                <a:custGeom>
                  <a:avLst/>
                  <a:gdLst>
                    <a:gd name="T0" fmla="*/ 0 w 1"/>
                    <a:gd name="T1" fmla="*/ 0 h 1"/>
                    <a:gd name="T2" fmla="*/ 711 w 1"/>
                    <a:gd name="T3" fmla="*/ 2147483646 h 1"/>
                    <a:gd name="T4" fmla="*/ 711 w 1"/>
                    <a:gd name="T5" fmla="*/ 0 h 1"/>
                    <a:gd name="T6" fmla="*/ 0 w 1"/>
                    <a:gd name="T7" fmla="*/ 0 h 1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1" h="1">
                      <a:moveTo>
                        <a:pt x="0" y="0"/>
                      </a:moveTo>
                      <a:cubicBezTo>
                        <a:pt x="0" y="0"/>
                        <a:pt x="1" y="0"/>
                        <a:pt x="1" y="1"/>
                      </a:cubicBez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0"/>
                        <a:pt x="1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6D6E7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91440" tIns="45720" rIns="91440" bIns="45720"/>
                <a:lstStyle/>
                <a:p>
                  <a:endParaRPr lang="zh-CN" altLang="en-US" sz="2400"/>
                </a:p>
              </p:txBody>
            </p:sp>
            <p:sp>
              <p:nvSpPr>
                <p:cNvPr id="1053" name="MH_Other_168"/>
                <p:cNvSpPr/>
                <p:nvPr>
                  <p:custDataLst>
                    <p:tags r:id="rId185"/>
                  </p:custDataLst>
                </p:nvPr>
              </p:nvSpPr>
              <p:spPr bwMode="auto">
                <a:xfrm>
                  <a:off x="3716635" y="2987201"/>
                  <a:ext cx="0" cy="0"/>
                </a:xfrm>
                <a:custGeom>
                  <a:avLst/>
                  <a:gdLst>
                    <a:gd name="T0" fmla="*/ 711 h 1"/>
                    <a:gd name="T1" fmla="*/ 0 h 1"/>
                    <a:gd name="T2" fmla="*/ 711 h 1"/>
                    <a:gd name="T3" fmla="*/ 0 60000 65536"/>
                    <a:gd name="T4" fmla="*/ 0 60000 65536"/>
                    <a:gd name="T5" fmla="*/ 0 60000 65536"/>
                  </a:gdLst>
                  <a:ahLst/>
                  <a:cxnLst>
                    <a:cxn ang="T3">
                      <a:pos x="0" y="T0"/>
                    </a:cxn>
                    <a:cxn ang="T4">
                      <a:pos x="0" y="T1"/>
                    </a:cxn>
                    <a:cxn ang="T5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6D6E7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91440" tIns="45720" rIns="91440" bIns="45720"/>
                <a:lstStyle/>
                <a:p>
                  <a:endParaRPr lang="zh-CN" altLang="en-US" sz="2400"/>
                </a:p>
              </p:txBody>
            </p:sp>
            <p:sp>
              <p:nvSpPr>
                <p:cNvPr id="1054" name="MH_Other_169"/>
                <p:cNvSpPr/>
                <p:nvPr>
                  <p:custDataLst>
                    <p:tags r:id="rId186"/>
                  </p:custDataLst>
                </p:nvPr>
              </p:nvSpPr>
              <p:spPr bwMode="auto">
                <a:xfrm>
                  <a:off x="3617645" y="2648990"/>
                  <a:ext cx="79192" cy="258188"/>
                </a:xfrm>
                <a:custGeom>
                  <a:avLst/>
                  <a:gdLst>
                    <a:gd name="T0" fmla="*/ 2147483646 w 99"/>
                    <a:gd name="T1" fmla="*/ 2147483646 h 322"/>
                    <a:gd name="T2" fmla="*/ 2147483646 w 99"/>
                    <a:gd name="T3" fmla="*/ 2147483646 h 322"/>
                    <a:gd name="T4" fmla="*/ 2147483646 w 99"/>
                    <a:gd name="T5" fmla="*/ 2147483646 h 322"/>
                    <a:gd name="T6" fmla="*/ 2147483646 w 99"/>
                    <a:gd name="T7" fmla="*/ 2147483646 h 322"/>
                    <a:gd name="T8" fmla="*/ 2147483646 w 99"/>
                    <a:gd name="T9" fmla="*/ 2147483646 h 322"/>
                    <a:gd name="T10" fmla="*/ 2147483646 w 99"/>
                    <a:gd name="T11" fmla="*/ 2147483646 h 322"/>
                    <a:gd name="T12" fmla="*/ 2147483646 w 99"/>
                    <a:gd name="T13" fmla="*/ 2147483646 h 322"/>
                    <a:gd name="T14" fmla="*/ 2147483646 w 99"/>
                    <a:gd name="T15" fmla="*/ 2147483646 h 322"/>
                    <a:gd name="T16" fmla="*/ 2147483646 w 99"/>
                    <a:gd name="T17" fmla="*/ 2147483646 h 322"/>
                    <a:gd name="T18" fmla="*/ 2147483646 w 99"/>
                    <a:gd name="T19" fmla="*/ 2147483646 h 322"/>
                    <a:gd name="T20" fmla="*/ 2147483646 w 99"/>
                    <a:gd name="T21" fmla="*/ 2147483646 h 322"/>
                    <a:gd name="T22" fmla="*/ 2147483646 w 99"/>
                    <a:gd name="T23" fmla="*/ 2147483646 h 322"/>
                    <a:gd name="T24" fmla="*/ 2147483646 w 99"/>
                    <a:gd name="T25" fmla="*/ 2147483646 h 322"/>
                    <a:gd name="T26" fmla="*/ 2147483646 w 99"/>
                    <a:gd name="T27" fmla="*/ 2147483646 h 322"/>
                    <a:gd name="T28" fmla="*/ 2147483646 w 99"/>
                    <a:gd name="T29" fmla="*/ 2147483646 h 322"/>
                    <a:gd name="T30" fmla="*/ 2147483646 w 99"/>
                    <a:gd name="T31" fmla="*/ 2147483646 h 322"/>
                    <a:gd name="T32" fmla="*/ 2147483646 w 99"/>
                    <a:gd name="T33" fmla="*/ 2147483646 h 322"/>
                    <a:gd name="T34" fmla="*/ 2147483646 w 99"/>
                    <a:gd name="T35" fmla="*/ 2147483646 h 322"/>
                    <a:gd name="T36" fmla="*/ 2147483646 w 99"/>
                    <a:gd name="T37" fmla="*/ 2147483646 h 322"/>
                    <a:gd name="T38" fmla="*/ 2147483646 w 99"/>
                    <a:gd name="T39" fmla="*/ 2147483646 h 322"/>
                    <a:gd name="T40" fmla="*/ 2147483646 w 99"/>
                    <a:gd name="T41" fmla="*/ 2147483646 h 322"/>
                    <a:gd name="T42" fmla="*/ 2147483646 w 99"/>
                    <a:gd name="T43" fmla="*/ 2147483646 h 322"/>
                    <a:gd name="T44" fmla="*/ 2147483646 w 99"/>
                    <a:gd name="T45" fmla="*/ 2147483646 h 322"/>
                    <a:gd name="T46" fmla="*/ 2147483646 w 99"/>
                    <a:gd name="T47" fmla="*/ 2147483646 h 322"/>
                    <a:gd name="T48" fmla="*/ 2147483646 w 99"/>
                    <a:gd name="T49" fmla="*/ 2147483646 h 322"/>
                    <a:gd name="T50" fmla="*/ 2147483646 w 99"/>
                    <a:gd name="T51" fmla="*/ 2147483646 h 322"/>
                    <a:gd name="T52" fmla="*/ 2147483646 w 99"/>
                    <a:gd name="T53" fmla="*/ 2147483646 h 322"/>
                    <a:gd name="T54" fmla="*/ 2147483646 w 99"/>
                    <a:gd name="T55" fmla="*/ 2147483646 h 322"/>
                    <a:gd name="T56" fmla="*/ 2147483646 w 99"/>
                    <a:gd name="T57" fmla="*/ 2147483646 h 322"/>
                    <a:gd name="T58" fmla="*/ 2147483646 w 99"/>
                    <a:gd name="T59" fmla="*/ 2147483646 h 322"/>
                    <a:gd name="T60" fmla="*/ 2147483646 w 99"/>
                    <a:gd name="T61" fmla="*/ 2147483646 h 322"/>
                    <a:gd name="T62" fmla="*/ 2147483646 w 99"/>
                    <a:gd name="T63" fmla="*/ 2147483646 h 322"/>
                    <a:gd name="T64" fmla="*/ 2147483646 w 99"/>
                    <a:gd name="T65" fmla="*/ 2147483646 h 322"/>
                    <a:gd name="T66" fmla="*/ 2147483646 w 99"/>
                    <a:gd name="T67" fmla="*/ 2147483646 h 322"/>
                    <a:gd name="T68" fmla="*/ 2147483646 w 99"/>
                    <a:gd name="T69" fmla="*/ 2147483646 h 322"/>
                    <a:gd name="T70" fmla="*/ 2147483646 w 99"/>
                    <a:gd name="T71" fmla="*/ 2147483646 h 322"/>
                    <a:gd name="T72" fmla="*/ 2147483646 w 99"/>
                    <a:gd name="T73" fmla="*/ 2147483646 h 322"/>
                    <a:gd name="T74" fmla="*/ 2147483646 w 99"/>
                    <a:gd name="T75" fmla="*/ 0 h 322"/>
                    <a:gd name="T76" fmla="*/ 2147483646 w 99"/>
                    <a:gd name="T77" fmla="*/ 0 h 322"/>
                    <a:gd name="T78" fmla="*/ 2147483646 w 99"/>
                    <a:gd name="T79" fmla="*/ 0 h 322"/>
                    <a:gd name="T80" fmla="*/ 2147483646 w 99"/>
                    <a:gd name="T81" fmla="*/ 2147483646 h 322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</a:gdLst>
                  <a:ahLst/>
                  <a:cxnLst>
                    <a:cxn ang="T82">
                      <a:pos x="T0" y="T1"/>
                    </a:cxn>
                    <a:cxn ang="T83">
                      <a:pos x="T2" y="T3"/>
                    </a:cxn>
                    <a:cxn ang="T84">
                      <a:pos x="T4" y="T5"/>
                    </a:cxn>
                    <a:cxn ang="T85">
                      <a:pos x="T6" y="T7"/>
                    </a:cxn>
                    <a:cxn ang="T86">
                      <a:pos x="T8" y="T9"/>
                    </a:cxn>
                    <a:cxn ang="T87">
                      <a:pos x="T10" y="T11"/>
                    </a:cxn>
                    <a:cxn ang="T88">
                      <a:pos x="T12" y="T13"/>
                    </a:cxn>
                    <a:cxn ang="T89">
                      <a:pos x="T14" y="T15"/>
                    </a:cxn>
                    <a:cxn ang="T90">
                      <a:pos x="T16" y="T17"/>
                    </a:cxn>
                    <a:cxn ang="T91">
                      <a:pos x="T18" y="T19"/>
                    </a:cxn>
                    <a:cxn ang="T92">
                      <a:pos x="T20" y="T21"/>
                    </a:cxn>
                    <a:cxn ang="T93">
                      <a:pos x="T22" y="T23"/>
                    </a:cxn>
                    <a:cxn ang="T94">
                      <a:pos x="T24" y="T25"/>
                    </a:cxn>
                    <a:cxn ang="T95">
                      <a:pos x="T26" y="T27"/>
                    </a:cxn>
                    <a:cxn ang="T96">
                      <a:pos x="T28" y="T29"/>
                    </a:cxn>
                    <a:cxn ang="T97">
                      <a:pos x="T30" y="T31"/>
                    </a:cxn>
                    <a:cxn ang="T98">
                      <a:pos x="T32" y="T33"/>
                    </a:cxn>
                    <a:cxn ang="T99">
                      <a:pos x="T34" y="T35"/>
                    </a:cxn>
                    <a:cxn ang="T100">
                      <a:pos x="T36" y="T37"/>
                    </a:cxn>
                    <a:cxn ang="T101">
                      <a:pos x="T38" y="T39"/>
                    </a:cxn>
                    <a:cxn ang="T102">
                      <a:pos x="T40" y="T41"/>
                    </a:cxn>
                    <a:cxn ang="T103">
                      <a:pos x="T42" y="T43"/>
                    </a:cxn>
                    <a:cxn ang="T104">
                      <a:pos x="T44" y="T45"/>
                    </a:cxn>
                    <a:cxn ang="T105">
                      <a:pos x="T46" y="T47"/>
                    </a:cxn>
                    <a:cxn ang="T106">
                      <a:pos x="T48" y="T49"/>
                    </a:cxn>
                    <a:cxn ang="T107">
                      <a:pos x="T50" y="T51"/>
                    </a:cxn>
                    <a:cxn ang="T108">
                      <a:pos x="T52" y="T53"/>
                    </a:cxn>
                    <a:cxn ang="T109">
                      <a:pos x="T54" y="T55"/>
                    </a:cxn>
                    <a:cxn ang="T110">
                      <a:pos x="T56" y="T57"/>
                    </a:cxn>
                    <a:cxn ang="T111">
                      <a:pos x="T58" y="T59"/>
                    </a:cxn>
                    <a:cxn ang="T112">
                      <a:pos x="T60" y="T61"/>
                    </a:cxn>
                    <a:cxn ang="T113">
                      <a:pos x="T62" y="T63"/>
                    </a:cxn>
                    <a:cxn ang="T114">
                      <a:pos x="T64" y="T65"/>
                    </a:cxn>
                    <a:cxn ang="T115">
                      <a:pos x="T66" y="T67"/>
                    </a:cxn>
                    <a:cxn ang="T116">
                      <a:pos x="T68" y="T69"/>
                    </a:cxn>
                    <a:cxn ang="T117">
                      <a:pos x="T70" y="T71"/>
                    </a:cxn>
                    <a:cxn ang="T118">
                      <a:pos x="T72" y="T73"/>
                    </a:cxn>
                    <a:cxn ang="T119">
                      <a:pos x="T74" y="T75"/>
                    </a:cxn>
                    <a:cxn ang="T120">
                      <a:pos x="T76" y="T77"/>
                    </a:cxn>
                    <a:cxn ang="T121">
                      <a:pos x="T78" y="T79"/>
                    </a:cxn>
                    <a:cxn ang="T122">
                      <a:pos x="T80" y="T81"/>
                    </a:cxn>
                  </a:cxnLst>
                  <a:rect l="0" t="0" r="r" b="b"/>
                  <a:pathLst>
                    <a:path w="99" h="322">
                      <a:moveTo>
                        <a:pt x="13" y="43"/>
                      </a:moveTo>
                      <a:cubicBezTo>
                        <a:pt x="6" y="59"/>
                        <a:pt x="4" y="77"/>
                        <a:pt x="8" y="95"/>
                      </a:cubicBezTo>
                      <a:cubicBezTo>
                        <a:pt x="8" y="95"/>
                        <a:pt x="8" y="95"/>
                        <a:pt x="8" y="95"/>
                      </a:cubicBezTo>
                      <a:cubicBezTo>
                        <a:pt x="1" y="112"/>
                        <a:pt x="1" y="132"/>
                        <a:pt x="6" y="150"/>
                      </a:cubicBezTo>
                      <a:cubicBezTo>
                        <a:pt x="0" y="168"/>
                        <a:pt x="0" y="186"/>
                        <a:pt x="6" y="204"/>
                      </a:cubicBezTo>
                      <a:cubicBezTo>
                        <a:pt x="2" y="221"/>
                        <a:pt x="4" y="240"/>
                        <a:pt x="11" y="257"/>
                      </a:cubicBezTo>
                      <a:cubicBezTo>
                        <a:pt x="7" y="275"/>
                        <a:pt x="10" y="293"/>
                        <a:pt x="18" y="311"/>
                      </a:cubicBezTo>
                      <a:cubicBezTo>
                        <a:pt x="18" y="310"/>
                        <a:pt x="18" y="310"/>
                        <a:pt x="18" y="310"/>
                      </a:cubicBezTo>
                      <a:cubicBezTo>
                        <a:pt x="18" y="314"/>
                        <a:pt x="18" y="318"/>
                        <a:pt x="18" y="322"/>
                      </a:cubicBezTo>
                      <a:cubicBezTo>
                        <a:pt x="18" y="322"/>
                        <a:pt x="18" y="322"/>
                        <a:pt x="18" y="322"/>
                      </a:cubicBezTo>
                      <a:cubicBezTo>
                        <a:pt x="19" y="322"/>
                        <a:pt x="19" y="322"/>
                        <a:pt x="19" y="322"/>
                      </a:cubicBezTo>
                      <a:cubicBezTo>
                        <a:pt x="42" y="318"/>
                        <a:pt x="42" y="318"/>
                        <a:pt x="42" y="318"/>
                      </a:cubicBezTo>
                      <a:cubicBezTo>
                        <a:pt x="43" y="318"/>
                        <a:pt x="43" y="318"/>
                        <a:pt x="43" y="318"/>
                      </a:cubicBezTo>
                      <a:cubicBezTo>
                        <a:pt x="76" y="312"/>
                        <a:pt x="76" y="312"/>
                        <a:pt x="76" y="312"/>
                      </a:cubicBezTo>
                      <a:cubicBezTo>
                        <a:pt x="78" y="311"/>
                        <a:pt x="78" y="311"/>
                        <a:pt x="78" y="311"/>
                      </a:cubicBezTo>
                      <a:cubicBezTo>
                        <a:pt x="97" y="308"/>
                        <a:pt x="97" y="308"/>
                        <a:pt x="97" y="308"/>
                      </a:cubicBezTo>
                      <a:cubicBezTo>
                        <a:pt x="97" y="308"/>
                        <a:pt x="97" y="308"/>
                        <a:pt x="97" y="308"/>
                      </a:cubicBezTo>
                      <a:cubicBezTo>
                        <a:pt x="98" y="307"/>
                        <a:pt x="98" y="307"/>
                        <a:pt x="98" y="307"/>
                      </a:cubicBezTo>
                      <a:cubicBezTo>
                        <a:pt x="99" y="307"/>
                        <a:pt x="99" y="307"/>
                        <a:pt x="99" y="307"/>
                      </a:cubicBezTo>
                      <a:cubicBezTo>
                        <a:pt x="98" y="305"/>
                        <a:pt x="98" y="303"/>
                        <a:pt x="98" y="301"/>
                      </a:cubicBezTo>
                      <a:cubicBezTo>
                        <a:pt x="96" y="293"/>
                        <a:pt x="93" y="285"/>
                        <a:pt x="90" y="277"/>
                      </a:cubicBezTo>
                      <a:cubicBezTo>
                        <a:pt x="91" y="268"/>
                        <a:pt x="92" y="260"/>
                        <a:pt x="91" y="252"/>
                      </a:cubicBezTo>
                      <a:cubicBezTo>
                        <a:pt x="90" y="244"/>
                        <a:pt x="87" y="235"/>
                        <a:pt x="84" y="227"/>
                      </a:cubicBezTo>
                      <a:cubicBezTo>
                        <a:pt x="86" y="219"/>
                        <a:pt x="87" y="211"/>
                        <a:pt x="86" y="203"/>
                      </a:cubicBezTo>
                      <a:cubicBezTo>
                        <a:pt x="86" y="195"/>
                        <a:pt x="85" y="187"/>
                        <a:pt x="82" y="178"/>
                      </a:cubicBezTo>
                      <a:cubicBezTo>
                        <a:pt x="84" y="171"/>
                        <a:pt x="85" y="163"/>
                        <a:pt x="85" y="155"/>
                      </a:cubicBezTo>
                      <a:cubicBezTo>
                        <a:pt x="86" y="147"/>
                        <a:pt x="84" y="138"/>
                        <a:pt x="82" y="129"/>
                      </a:cubicBezTo>
                      <a:cubicBezTo>
                        <a:pt x="85" y="121"/>
                        <a:pt x="87" y="113"/>
                        <a:pt x="87" y="105"/>
                      </a:cubicBezTo>
                      <a:cubicBezTo>
                        <a:pt x="88" y="97"/>
                        <a:pt x="87" y="88"/>
                        <a:pt x="86" y="80"/>
                      </a:cubicBezTo>
                      <a:cubicBezTo>
                        <a:pt x="89" y="72"/>
                        <a:pt x="91" y="64"/>
                        <a:pt x="92" y="56"/>
                      </a:cubicBezTo>
                      <a:cubicBezTo>
                        <a:pt x="93" y="48"/>
                        <a:pt x="93" y="40"/>
                        <a:pt x="92" y="31"/>
                      </a:cubicBezTo>
                      <a:cubicBezTo>
                        <a:pt x="95" y="26"/>
                        <a:pt x="97" y="21"/>
                        <a:pt x="98" y="15"/>
                      </a:cubicBezTo>
                      <a:cubicBezTo>
                        <a:pt x="97" y="15"/>
                        <a:pt x="97" y="15"/>
                        <a:pt x="97" y="15"/>
                      </a:cubicBezTo>
                      <a:cubicBezTo>
                        <a:pt x="78" y="11"/>
                        <a:pt x="78" y="11"/>
                        <a:pt x="78" y="11"/>
                      </a:cubicBezTo>
                      <a:cubicBezTo>
                        <a:pt x="76" y="11"/>
                        <a:pt x="76" y="11"/>
                        <a:pt x="76" y="11"/>
                      </a:cubicBezTo>
                      <a:cubicBezTo>
                        <a:pt x="43" y="5"/>
                        <a:pt x="43" y="5"/>
                        <a:pt x="43" y="5"/>
                      </a:cubicBezTo>
                      <a:cubicBezTo>
                        <a:pt x="42" y="4"/>
                        <a:pt x="42" y="4"/>
                        <a:pt x="42" y="4"/>
                      </a:cubicBezTo>
                      <a:cubicBezTo>
                        <a:pt x="19" y="0"/>
                        <a:pt x="19" y="0"/>
                        <a:pt x="19" y="0"/>
                      </a:cubicBezTo>
                      <a:cubicBezTo>
                        <a:pt x="18" y="0"/>
                        <a:pt x="18" y="0"/>
                        <a:pt x="18" y="0"/>
                      </a:cubicBezTo>
                      <a:cubicBezTo>
                        <a:pt x="18" y="0"/>
                        <a:pt x="18" y="0"/>
                        <a:pt x="18" y="0"/>
                      </a:cubicBezTo>
                      <a:cubicBezTo>
                        <a:pt x="13" y="13"/>
                        <a:pt x="11" y="28"/>
                        <a:pt x="13" y="43"/>
                      </a:cubicBezTo>
                      <a:close/>
                    </a:path>
                  </a:pathLst>
                </a:custGeom>
                <a:solidFill>
                  <a:srgbClr val="BCBEC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91440" tIns="45720" rIns="91440" bIns="45720"/>
                <a:lstStyle/>
                <a:p>
                  <a:endParaRPr lang="zh-CN" altLang="en-US" sz="2400"/>
                </a:p>
              </p:txBody>
            </p:sp>
            <p:sp>
              <p:nvSpPr>
                <p:cNvPr id="1055" name="MH_Other_170"/>
                <p:cNvSpPr/>
                <p:nvPr>
                  <p:custDataLst>
                    <p:tags r:id="rId187"/>
                  </p:custDataLst>
                </p:nvPr>
              </p:nvSpPr>
              <p:spPr bwMode="auto">
                <a:xfrm>
                  <a:off x="3617646" y="2674658"/>
                  <a:ext cx="76147" cy="181184"/>
                </a:xfrm>
                <a:custGeom>
                  <a:avLst/>
                  <a:gdLst>
                    <a:gd name="T0" fmla="*/ 2147483646 w 93"/>
                    <a:gd name="T1" fmla="*/ 2147483646 h 226"/>
                    <a:gd name="T2" fmla="*/ 2147483646 w 93"/>
                    <a:gd name="T3" fmla="*/ 2147483646 h 226"/>
                    <a:gd name="T4" fmla="*/ 2147483646 w 93"/>
                    <a:gd name="T5" fmla="*/ 2147483646 h 226"/>
                    <a:gd name="T6" fmla="*/ 2147483646 w 93"/>
                    <a:gd name="T7" fmla="*/ 2147483646 h 226"/>
                    <a:gd name="T8" fmla="*/ 2147483646 w 93"/>
                    <a:gd name="T9" fmla="*/ 0 h 226"/>
                    <a:gd name="T10" fmla="*/ 2147483646 w 93"/>
                    <a:gd name="T11" fmla="*/ 1195796316 h 226"/>
                    <a:gd name="T12" fmla="*/ 2147483646 w 93"/>
                    <a:gd name="T13" fmla="*/ 2147483646 h 226"/>
                    <a:gd name="T14" fmla="*/ 2147483646 w 93"/>
                    <a:gd name="T15" fmla="*/ 2147483646 h 226"/>
                    <a:gd name="T16" fmla="*/ 2147483646 w 93"/>
                    <a:gd name="T17" fmla="*/ 2147483646 h 226"/>
                    <a:gd name="T18" fmla="*/ 2147483646 w 93"/>
                    <a:gd name="T19" fmla="*/ 2147483646 h 226"/>
                    <a:gd name="T20" fmla="*/ 2147483646 w 93"/>
                    <a:gd name="T21" fmla="*/ 2147483646 h 226"/>
                    <a:gd name="T22" fmla="*/ 2147483646 w 93"/>
                    <a:gd name="T23" fmla="*/ 2147483646 h 226"/>
                    <a:gd name="T24" fmla="*/ 2147483646 w 93"/>
                    <a:gd name="T25" fmla="*/ 2147483646 h 226"/>
                    <a:gd name="T26" fmla="*/ 2147483646 w 93"/>
                    <a:gd name="T27" fmla="*/ 2147483646 h 226"/>
                    <a:gd name="T28" fmla="*/ 2147483646 w 93"/>
                    <a:gd name="T29" fmla="*/ 2147483646 h 226"/>
                    <a:gd name="T30" fmla="*/ 2147483646 w 93"/>
                    <a:gd name="T31" fmla="*/ 2147483646 h 22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</a:gdLst>
                  <a:ahLst/>
                  <a:cxnLst>
                    <a:cxn ang="T32">
                      <a:pos x="T0" y="T1"/>
                    </a:cxn>
                    <a:cxn ang="T33">
                      <a:pos x="T2" y="T3"/>
                    </a:cxn>
                    <a:cxn ang="T34">
                      <a:pos x="T4" y="T5"/>
                    </a:cxn>
                    <a:cxn ang="T35">
                      <a:pos x="T6" y="T7"/>
                    </a:cxn>
                    <a:cxn ang="T36">
                      <a:pos x="T8" y="T9"/>
                    </a:cxn>
                    <a:cxn ang="T37">
                      <a:pos x="T10" y="T11"/>
                    </a:cxn>
                    <a:cxn ang="T38">
                      <a:pos x="T12" y="T13"/>
                    </a:cxn>
                    <a:cxn ang="T39">
                      <a:pos x="T14" y="T15"/>
                    </a:cxn>
                    <a:cxn ang="T40">
                      <a:pos x="T16" y="T17"/>
                    </a:cxn>
                    <a:cxn ang="T41">
                      <a:pos x="T18" y="T19"/>
                    </a:cxn>
                    <a:cxn ang="T42">
                      <a:pos x="T20" y="T21"/>
                    </a:cxn>
                    <a:cxn ang="T43">
                      <a:pos x="T22" y="T23"/>
                    </a:cxn>
                    <a:cxn ang="T44">
                      <a:pos x="T24" y="T25"/>
                    </a:cxn>
                    <a:cxn ang="T45">
                      <a:pos x="T26" y="T27"/>
                    </a:cxn>
                    <a:cxn ang="T46">
                      <a:pos x="T28" y="T29"/>
                    </a:cxn>
                    <a:cxn ang="T47">
                      <a:pos x="T30" y="T31"/>
                    </a:cxn>
                  </a:cxnLst>
                  <a:rect l="0" t="0" r="r" b="b"/>
                  <a:pathLst>
                    <a:path w="93" h="226">
                      <a:moveTo>
                        <a:pt x="18" y="146"/>
                      </a:moveTo>
                      <a:cubicBezTo>
                        <a:pt x="35" y="118"/>
                        <a:pt x="43" y="108"/>
                        <a:pt x="43" y="108"/>
                      </a:cubicBezTo>
                      <a:cubicBezTo>
                        <a:pt x="43" y="108"/>
                        <a:pt x="51" y="97"/>
                        <a:pt x="70" y="73"/>
                      </a:cubicBezTo>
                      <a:cubicBezTo>
                        <a:pt x="82" y="57"/>
                        <a:pt x="89" y="41"/>
                        <a:pt x="91" y="25"/>
                      </a:cubicBezTo>
                      <a:cubicBezTo>
                        <a:pt x="92" y="17"/>
                        <a:pt x="92" y="9"/>
                        <a:pt x="91" y="0"/>
                      </a:cubicBezTo>
                      <a:cubicBezTo>
                        <a:pt x="90" y="2"/>
                        <a:pt x="90" y="2"/>
                        <a:pt x="90" y="2"/>
                      </a:cubicBezTo>
                      <a:cubicBezTo>
                        <a:pt x="93" y="28"/>
                        <a:pt x="86" y="49"/>
                        <a:pt x="69" y="72"/>
                      </a:cubicBezTo>
                      <a:cubicBezTo>
                        <a:pt x="50" y="96"/>
                        <a:pt x="42" y="107"/>
                        <a:pt x="42" y="107"/>
                      </a:cubicBezTo>
                      <a:cubicBezTo>
                        <a:pt x="42" y="107"/>
                        <a:pt x="34" y="118"/>
                        <a:pt x="17" y="145"/>
                      </a:cubicBezTo>
                      <a:cubicBezTo>
                        <a:pt x="12" y="153"/>
                        <a:pt x="8" y="162"/>
                        <a:pt x="6" y="171"/>
                      </a:cubicBezTo>
                      <a:cubicBezTo>
                        <a:pt x="6" y="173"/>
                        <a:pt x="6" y="173"/>
                        <a:pt x="6" y="173"/>
                      </a:cubicBezTo>
                      <a:cubicBezTo>
                        <a:pt x="5" y="173"/>
                        <a:pt x="5" y="173"/>
                        <a:pt x="5" y="173"/>
                      </a:cubicBezTo>
                      <a:cubicBezTo>
                        <a:pt x="5" y="173"/>
                        <a:pt x="5" y="173"/>
                        <a:pt x="5" y="173"/>
                      </a:cubicBezTo>
                      <a:cubicBezTo>
                        <a:pt x="1" y="190"/>
                        <a:pt x="3" y="209"/>
                        <a:pt x="10" y="226"/>
                      </a:cubicBezTo>
                      <a:cubicBezTo>
                        <a:pt x="10" y="225"/>
                        <a:pt x="10" y="225"/>
                        <a:pt x="10" y="225"/>
                      </a:cubicBezTo>
                      <a:cubicBezTo>
                        <a:pt x="0" y="198"/>
                        <a:pt x="2" y="172"/>
                        <a:pt x="18" y="146"/>
                      </a:cubicBezTo>
                      <a:close/>
                    </a:path>
                  </a:pathLst>
                </a:custGeom>
                <a:solidFill>
                  <a:srgbClr val="6D6E7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91440" tIns="45720" rIns="91440" bIns="45720"/>
                <a:lstStyle/>
                <a:p>
                  <a:endParaRPr lang="zh-CN" altLang="en-US" sz="2400"/>
                </a:p>
              </p:txBody>
            </p:sp>
            <p:sp>
              <p:nvSpPr>
                <p:cNvPr id="1056" name="MH_Other_171"/>
                <p:cNvSpPr/>
                <p:nvPr>
                  <p:custDataLst>
                    <p:tags r:id="rId188"/>
                  </p:custDataLst>
                </p:nvPr>
              </p:nvSpPr>
              <p:spPr bwMode="auto">
                <a:xfrm>
                  <a:off x="3616122" y="2661068"/>
                  <a:ext cx="80717" cy="152498"/>
                </a:xfrm>
                <a:custGeom>
                  <a:avLst/>
                  <a:gdLst>
                    <a:gd name="T0" fmla="*/ 2147483646 w 99"/>
                    <a:gd name="T1" fmla="*/ 0 h 189"/>
                    <a:gd name="T2" fmla="*/ 2147483646 w 99"/>
                    <a:gd name="T3" fmla="*/ 0 h 189"/>
                    <a:gd name="T4" fmla="*/ 2147483646 w 99"/>
                    <a:gd name="T5" fmla="*/ 2147483646 h 189"/>
                    <a:gd name="T6" fmla="*/ 2147483646 w 99"/>
                    <a:gd name="T7" fmla="*/ 2147483646 h 189"/>
                    <a:gd name="T8" fmla="*/ 2147483646 w 99"/>
                    <a:gd name="T9" fmla="*/ 2147483646 h 189"/>
                    <a:gd name="T10" fmla="*/ 2147483646 w 99"/>
                    <a:gd name="T11" fmla="*/ 2147483646 h 189"/>
                    <a:gd name="T12" fmla="*/ 2147483646 w 99"/>
                    <a:gd name="T13" fmla="*/ 2147483646 h 189"/>
                    <a:gd name="T14" fmla="*/ 2147483646 w 99"/>
                    <a:gd name="T15" fmla="*/ 2147483646 h 189"/>
                    <a:gd name="T16" fmla="*/ 2147483646 w 99"/>
                    <a:gd name="T17" fmla="*/ 2147483646 h 189"/>
                    <a:gd name="T18" fmla="*/ 2147483646 w 99"/>
                    <a:gd name="T19" fmla="*/ 2147483646 h 189"/>
                    <a:gd name="T20" fmla="*/ 2147483646 w 99"/>
                    <a:gd name="T21" fmla="*/ 2147483646 h 189"/>
                    <a:gd name="T22" fmla="*/ 2147483646 w 99"/>
                    <a:gd name="T23" fmla="*/ 2147483646 h 189"/>
                    <a:gd name="T24" fmla="*/ 2147483646 w 99"/>
                    <a:gd name="T25" fmla="*/ 2147483646 h 189"/>
                    <a:gd name="T26" fmla="*/ 2147483646 w 99"/>
                    <a:gd name="T27" fmla="*/ 2147483646 h 189"/>
                    <a:gd name="T28" fmla="*/ 2147483646 w 99"/>
                    <a:gd name="T29" fmla="*/ 2147483646 h 189"/>
                    <a:gd name="T30" fmla="*/ 2147483646 w 99"/>
                    <a:gd name="T31" fmla="*/ 2147483646 h 189"/>
                    <a:gd name="T32" fmla="*/ 2147483646 w 99"/>
                    <a:gd name="T33" fmla="*/ 2147483646 h 189"/>
                    <a:gd name="T34" fmla="*/ 2147483646 w 99"/>
                    <a:gd name="T35" fmla="*/ 0 h 189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0" t="0" r="r" b="b"/>
                  <a:pathLst>
                    <a:path w="99" h="189">
                      <a:moveTo>
                        <a:pt x="99" y="0"/>
                      </a:moveTo>
                      <a:cubicBezTo>
                        <a:pt x="98" y="0"/>
                        <a:pt x="98" y="0"/>
                        <a:pt x="98" y="0"/>
                      </a:cubicBezTo>
                      <a:cubicBezTo>
                        <a:pt x="95" y="14"/>
                        <a:pt x="87" y="26"/>
                        <a:pt x="76" y="39"/>
                      </a:cubicBezTo>
                      <a:cubicBezTo>
                        <a:pt x="56" y="62"/>
                        <a:pt x="47" y="73"/>
                        <a:pt x="47" y="73"/>
                      </a:cubicBezTo>
                      <a:cubicBezTo>
                        <a:pt x="47" y="73"/>
                        <a:pt x="38" y="83"/>
                        <a:pt x="20" y="109"/>
                      </a:cubicBezTo>
                      <a:cubicBezTo>
                        <a:pt x="14" y="117"/>
                        <a:pt x="10" y="125"/>
                        <a:pt x="7" y="133"/>
                      </a:cubicBezTo>
                      <a:cubicBezTo>
                        <a:pt x="7" y="134"/>
                        <a:pt x="7" y="134"/>
                        <a:pt x="7" y="134"/>
                      </a:cubicBezTo>
                      <a:cubicBezTo>
                        <a:pt x="7" y="134"/>
                        <a:pt x="7" y="134"/>
                        <a:pt x="7" y="134"/>
                      </a:cubicBezTo>
                      <a:cubicBezTo>
                        <a:pt x="1" y="152"/>
                        <a:pt x="1" y="171"/>
                        <a:pt x="7" y="189"/>
                      </a:cubicBezTo>
                      <a:cubicBezTo>
                        <a:pt x="8" y="187"/>
                        <a:pt x="8" y="187"/>
                        <a:pt x="8" y="187"/>
                      </a:cubicBezTo>
                      <a:cubicBezTo>
                        <a:pt x="0" y="160"/>
                        <a:pt x="4" y="134"/>
                        <a:pt x="21" y="110"/>
                      </a:cubicBezTo>
                      <a:cubicBezTo>
                        <a:pt x="39" y="84"/>
                        <a:pt x="48" y="74"/>
                        <a:pt x="48" y="74"/>
                      </a:cubicBezTo>
                      <a:cubicBezTo>
                        <a:pt x="48" y="74"/>
                        <a:pt x="57" y="63"/>
                        <a:pt x="77" y="40"/>
                      </a:cubicBezTo>
                      <a:cubicBezTo>
                        <a:pt x="83" y="33"/>
                        <a:pt x="88" y="26"/>
                        <a:pt x="92" y="18"/>
                      </a:cubicBezTo>
                      <a:cubicBezTo>
                        <a:pt x="92" y="16"/>
                        <a:pt x="92" y="16"/>
                        <a:pt x="92" y="16"/>
                      </a:cubicBezTo>
                      <a:cubicBezTo>
                        <a:pt x="93" y="16"/>
                        <a:pt x="93" y="16"/>
                        <a:pt x="93" y="16"/>
                      </a:cubicBezTo>
                      <a:cubicBezTo>
                        <a:pt x="93" y="16"/>
                        <a:pt x="93" y="16"/>
                        <a:pt x="93" y="16"/>
                      </a:cubicBezTo>
                      <a:cubicBezTo>
                        <a:pt x="96" y="11"/>
                        <a:pt x="98" y="6"/>
                        <a:pt x="99" y="0"/>
                      </a:cubicBezTo>
                      <a:close/>
                    </a:path>
                  </a:pathLst>
                </a:custGeom>
                <a:solidFill>
                  <a:srgbClr val="6D6E7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91440" tIns="45720" rIns="91440" bIns="45720"/>
                <a:lstStyle/>
                <a:p>
                  <a:endParaRPr lang="zh-CN" altLang="en-US" sz="2400"/>
                </a:p>
              </p:txBody>
            </p:sp>
            <p:sp>
              <p:nvSpPr>
                <p:cNvPr id="1057" name="MH_Other_172"/>
                <p:cNvSpPr/>
                <p:nvPr>
                  <p:custDataLst>
                    <p:tags r:id="rId189"/>
                  </p:custDataLst>
                </p:nvPr>
              </p:nvSpPr>
              <p:spPr bwMode="auto">
                <a:xfrm>
                  <a:off x="3690746" y="2674658"/>
                  <a:ext cx="0" cy="1509"/>
                </a:xfrm>
                <a:custGeom>
                  <a:avLst/>
                  <a:gdLst>
                    <a:gd name="T0" fmla="*/ 0 w 2"/>
                    <a:gd name="T1" fmla="*/ 0 h 5"/>
                    <a:gd name="T2" fmla="*/ 0 w 2"/>
                    <a:gd name="T3" fmla="*/ 179120564 h 5"/>
                    <a:gd name="T4" fmla="*/ 178 w 2"/>
                    <a:gd name="T5" fmla="*/ 0 h 5"/>
                    <a:gd name="T6" fmla="*/ 178 w 2"/>
                    <a:gd name="T7" fmla="*/ 0 h 5"/>
                    <a:gd name="T8" fmla="*/ 0 w 2"/>
                    <a:gd name="T9" fmla="*/ 0 h 5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2" h="5">
                      <a:moveTo>
                        <a:pt x="0" y="0"/>
                      </a:moveTo>
                      <a:lnTo>
                        <a:pt x="0" y="5"/>
                      </a:lnTo>
                      <a:lnTo>
                        <a:pt x="2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6D6E7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91440" tIns="45720" rIns="91440" bIns="45720"/>
                <a:lstStyle/>
                <a:p>
                  <a:endParaRPr lang="zh-CN" altLang="en-US" sz="2400"/>
                </a:p>
              </p:txBody>
            </p:sp>
            <p:sp>
              <p:nvSpPr>
                <p:cNvPr id="1058" name="MH_Other_173"/>
                <p:cNvSpPr/>
                <p:nvPr>
                  <p:custDataLst>
                    <p:tags r:id="rId190"/>
                  </p:custDataLst>
                </p:nvPr>
              </p:nvSpPr>
              <p:spPr bwMode="auto">
                <a:xfrm>
                  <a:off x="3622213" y="2810546"/>
                  <a:ext cx="0" cy="3019"/>
                </a:xfrm>
                <a:custGeom>
                  <a:avLst/>
                  <a:gdLst>
                    <a:gd name="T0" fmla="*/ 178 w 2"/>
                    <a:gd name="T1" fmla="*/ 716934050 h 5"/>
                    <a:gd name="T2" fmla="*/ 178 w 2"/>
                    <a:gd name="T3" fmla="*/ 0 h 5"/>
                    <a:gd name="T4" fmla="*/ 0 w 2"/>
                    <a:gd name="T5" fmla="*/ 716934050 h 5"/>
                    <a:gd name="T6" fmla="*/ 0 w 2"/>
                    <a:gd name="T7" fmla="*/ 716934050 h 5"/>
                    <a:gd name="T8" fmla="*/ 178 w 2"/>
                    <a:gd name="T9" fmla="*/ 716934050 h 5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2" h="5">
                      <a:moveTo>
                        <a:pt x="2" y="5"/>
                      </a:moveTo>
                      <a:lnTo>
                        <a:pt x="2" y="0"/>
                      </a:lnTo>
                      <a:lnTo>
                        <a:pt x="0" y="5"/>
                      </a:lnTo>
                      <a:lnTo>
                        <a:pt x="2" y="5"/>
                      </a:lnTo>
                      <a:close/>
                    </a:path>
                  </a:pathLst>
                </a:custGeom>
                <a:solidFill>
                  <a:srgbClr val="6D6E7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91440" tIns="45720" rIns="91440" bIns="45720"/>
                <a:lstStyle/>
                <a:p>
                  <a:endParaRPr lang="zh-CN" altLang="en-US" sz="2400"/>
                </a:p>
              </p:txBody>
            </p:sp>
            <p:sp>
              <p:nvSpPr>
                <p:cNvPr id="1059" name="MH_Other_174"/>
                <p:cNvSpPr/>
                <p:nvPr>
                  <p:custDataLst>
                    <p:tags r:id="rId191"/>
                  </p:custDataLst>
                </p:nvPr>
              </p:nvSpPr>
              <p:spPr bwMode="auto">
                <a:xfrm>
                  <a:off x="3616122" y="2658050"/>
                  <a:ext cx="63963" cy="113240"/>
                </a:xfrm>
                <a:custGeom>
                  <a:avLst/>
                  <a:gdLst>
                    <a:gd name="T0" fmla="*/ 2147483646 w 79"/>
                    <a:gd name="T1" fmla="*/ 2147483646 h 140"/>
                    <a:gd name="T2" fmla="*/ 2147483646 w 79"/>
                    <a:gd name="T3" fmla="*/ 2147483646 h 140"/>
                    <a:gd name="T4" fmla="*/ 2147483646 w 79"/>
                    <a:gd name="T5" fmla="*/ 0 h 140"/>
                    <a:gd name="T6" fmla="*/ 2147483646 w 79"/>
                    <a:gd name="T7" fmla="*/ 0 h 140"/>
                    <a:gd name="T8" fmla="*/ 2147483646 w 79"/>
                    <a:gd name="T9" fmla="*/ 2147483646 h 140"/>
                    <a:gd name="T10" fmla="*/ 2147483646 w 79"/>
                    <a:gd name="T11" fmla="*/ 2147483646 h 140"/>
                    <a:gd name="T12" fmla="*/ 2147483646 w 79"/>
                    <a:gd name="T13" fmla="*/ 2147483646 h 140"/>
                    <a:gd name="T14" fmla="*/ 2147483646 w 79"/>
                    <a:gd name="T15" fmla="*/ 2147483646 h 140"/>
                    <a:gd name="T16" fmla="*/ 2147483646 w 79"/>
                    <a:gd name="T17" fmla="*/ 2147483646 h 140"/>
                    <a:gd name="T18" fmla="*/ 2147483646 w 79"/>
                    <a:gd name="T19" fmla="*/ 2147483646 h 140"/>
                    <a:gd name="T20" fmla="*/ 2147483646 w 79"/>
                    <a:gd name="T21" fmla="*/ 2147483646 h 140"/>
                    <a:gd name="T22" fmla="*/ 2147483646 w 79"/>
                    <a:gd name="T23" fmla="*/ 2147483646 h 140"/>
                    <a:gd name="T24" fmla="*/ 2147483646 w 79"/>
                    <a:gd name="T25" fmla="*/ 2147483646 h 140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0" t="0" r="r" b="b"/>
                  <a:pathLst>
                    <a:path w="79" h="140">
                      <a:moveTo>
                        <a:pt x="25" y="60"/>
                      </a:moveTo>
                      <a:cubicBezTo>
                        <a:pt x="44" y="35"/>
                        <a:pt x="54" y="26"/>
                        <a:pt x="54" y="26"/>
                      </a:cubicBezTo>
                      <a:cubicBezTo>
                        <a:pt x="79" y="0"/>
                        <a:pt x="79" y="0"/>
                        <a:pt x="79" y="0"/>
                      </a:cubicBezTo>
                      <a:cubicBezTo>
                        <a:pt x="77" y="0"/>
                        <a:pt x="77" y="0"/>
                        <a:pt x="77" y="0"/>
                      </a:cubicBezTo>
                      <a:cubicBezTo>
                        <a:pt x="53" y="25"/>
                        <a:pt x="53" y="25"/>
                        <a:pt x="53" y="25"/>
                      </a:cubicBezTo>
                      <a:cubicBezTo>
                        <a:pt x="53" y="25"/>
                        <a:pt x="43" y="34"/>
                        <a:pt x="24" y="59"/>
                      </a:cubicBezTo>
                      <a:cubicBezTo>
                        <a:pt x="18" y="67"/>
                        <a:pt x="13" y="75"/>
                        <a:pt x="10" y="83"/>
                      </a:cubicBezTo>
                      <a:cubicBezTo>
                        <a:pt x="10" y="83"/>
                        <a:pt x="10" y="83"/>
                        <a:pt x="10" y="84"/>
                      </a:cubicBezTo>
                      <a:cubicBezTo>
                        <a:pt x="9" y="84"/>
                        <a:pt x="9" y="84"/>
                        <a:pt x="9" y="84"/>
                      </a:cubicBezTo>
                      <a:cubicBezTo>
                        <a:pt x="2" y="101"/>
                        <a:pt x="2" y="121"/>
                        <a:pt x="7" y="140"/>
                      </a:cubicBezTo>
                      <a:cubicBezTo>
                        <a:pt x="7" y="138"/>
                        <a:pt x="7" y="138"/>
                        <a:pt x="7" y="138"/>
                      </a:cubicBezTo>
                      <a:cubicBezTo>
                        <a:pt x="7" y="137"/>
                        <a:pt x="7" y="137"/>
                        <a:pt x="7" y="137"/>
                      </a:cubicBezTo>
                      <a:cubicBezTo>
                        <a:pt x="0" y="109"/>
                        <a:pt x="6" y="84"/>
                        <a:pt x="25" y="60"/>
                      </a:cubicBezTo>
                      <a:close/>
                    </a:path>
                  </a:pathLst>
                </a:custGeom>
                <a:solidFill>
                  <a:srgbClr val="6D6E7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91440" tIns="45720" rIns="91440" bIns="45720"/>
                <a:lstStyle/>
                <a:p>
                  <a:endParaRPr lang="zh-CN" altLang="en-US" sz="2400"/>
                </a:p>
              </p:txBody>
            </p:sp>
            <p:sp>
              <p:nvSpPr>
                <p:cNvPr id="1060" name="MH_Other_175"/>
                <p:cNvSpPr/>
                <p:nvPr>
                  <p:custDataLst>
                    <p:tags r:id="rId192"/>
                  </p:custDataLst>
                </p:nvPr>
              </p:nvSpPr>
              <p:spPr bwMode="auto">
                <a:xfrm>
                  <a:off x="3622213" y="2768269"/>
                  <a:ext cx="0" cy="0"/>
                </a:xfrm>
                <a:custGeom>
                  <a:avLst/>
                  <a:gdLst>
                    <a:gd name="T0" fmla="*/ 0 h 1"/>
                    <a:gd name="T1" fmla="*/ 711 h 1"/>
                    <a:gd name="T2" fmla="*/ 711 h 1"/>
                    <a:gd name="T3" fmla="*/ 0 h 1"/>
                    <a:gd name="T4" fmla="*/ 0 60000 65536"/>
                    <a:gd name="T5" fmla="*/ 0 60000 65536"/>
                    <a:gd name="T6" fmla="*/ 0 60000 65536"/>
                    <a:gd name="T7" fmla="*/ 0 60000 65536"/>
                  </a:gdLst>
                  <a:ahLst/>
                  <a:cxnLst>
                    <a:cxn ang="T4">
                      <a:pos x="0" y="T0"/>
                    </a:cxn>
                    <a:cxn ang="T5">
                      <a:pos x="0" y="T1"/>
                    </a:cxn>
                    <a:cxn ang="T6">
                      <a:pos x="0" y="T2"/>
                    </a:cxn>
                    <a:cxn ang="T7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solidFill>
                  <a:srgbClr val="6D6E7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91440" tIns="45720" rIns="91440" bIns="45720"/>
                <a:lstStyle/>
                <a:p>
                  <a:endParaRPr lang="zh-CN" altLang="en-US" sz="2400"/>
                </a:p>
              </p:txBody>
            </p:sp>
            <p:sp>
              <p:nvSpPr>
                <p:cNvPr id="1061" name="MH_Other_176"/>
                <p:cNvSpPr/>
                <p:nvPr>
                  <p:custDataLst>
                    <p:tags r:id="rId193"/>
                  </p:custDataLst>
                </p:nvPr>
              </p:nvSpPr>
              <p:spPr bwMode="auto">
                <a:xfrm>
                  <a:off x="3620691" y="2653520"/>
                  <a:ext cx="30459" cy="72474"/>
                </a:xfrm>
                <a:custGeom>
                  <a:avLst/>
                  <a:gdLst>
                    <a:gd name="T0" fmla="*/ 2147483646 w 39"/>
                    <a:gd name="T1" fmla="*/ 2147483646 h 91"/>
                    <a:gd name="T2" fmla="*/ 2147483646 w 39"/>
                    <a:gd name="T3" fmla="*/ 588988319 h 91"/>
                    <a:gd name="T4" fmla="*/ 2147483646 w 39"/>
                    <a:gd name="T5" fmla="*/ 0 h 91"/>
                    <a:gd name="T6" fmla="*/ 2147483646 w 39"/>
                    <a:gd name="T7" fmla="*/ 2147483646 h 91"/>
                    <a:gd name="T8" fmla="*/ 2147483646 w 39"/>
                    <a:gd name="T9" fmla="*/ 2147483646 h 91"/>
                    <a:gd name="T10" fmla="*/ 2147483646 w 39"/>
                    <a:gd name="T11" fmla="*/ 2147483646 h 91"/>
                    <a:gd name="T12" fmla="*/ 2147483646 w 39"/>
                    <a:gd name="T13" fmla="*/ 2147483646 h 91"/>
                    <a:gd name="T14" fmla="*/ 2147483646 w 39"/>
                    <a:gd name="T15" fmla="*/ 2147483646 h 91"/>
                    <a:gd name="T16" fmla="*/ 2147483646 w 39"/>
                    <a:gd name="T17" fmla="*/ 2147483646 h 91"/>
                    <a:gd name="T18" fmla="*/ 2147483646 w 39"/>
                    <a:gd name="T19" fmla="*/ 2147483646 h 91"/>
                    <a:gd name="T20" fmla="*/ 2147483646 w 39"/>
                    <a:gd name="T21" fmla="*/ 2147483646 h 91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39" h="91">
                      <a:moveTo>
                        <a:pt x="27" y="14"/>
                      </a:moveTo>
                      <a:cubicBezTo>
                        <a:pt x="31" y="9"/>
                        <a:pt x="35" y="4"/>
                        <a:pt x="39" y="1"/>
                      </a:cubicBezTo>
                      <a:cubicBezTo>
                        <a:pt x="38" y="0"/>
                        <a:pt x="38" y="0"/>
                        <a:pt x="38" y="0"/>
                      </a:cubicBezTo>
                      <a:cubicBezTo>
                        <a:pt x="34" y="4"/>
                        <a:pt x="30" y="8"/>
                        <a:pt x="26" y="13"/>
                      </a:cubicBezTo>
                      <a:cubicBezTo>
                        <a:pt x="19" y="20"/>
                        <a:pt x="14" y="28"/>
                        <a:pt x="10" y="36"/>
                      </a:cubicBezTo>
                      <a:cubicBezTo>
                        <a:pt x="10" y="39"/>
                        <a:pt x="10" y="39"/>
                        <a:pt x="10" y="39"/>
                      </a:cubicBezTo>
                      <a:cubicBezTo>
                        <a:pt x="9" y="39"/>
                        <a:pt x="9" y="39"/>
                        <a:pt x="9" y="39"/>
                      </a:cubicBezTo>
                      <a:cubicBezTo>
                        <a:pt x="2" y="55"/>
                        <a:pt x="0" y="73"/>
                        <a:pt x="4" y="91"/>
                      </a:cubicBezTo>
                      <a:cubicBezTo>
                        <a:pt x="4" y="91"/>
                        <a:pt x="4" y="91"/>
                        <a:pt x="4" y="91"/>
                      </a:cubicBezTo>
                      <a:cubicBezTo>
                        <a:pt x="5" y="90"/>
                        <a:pt x="5" y="90"/>
                        <a:pt x="5" y="90"/>
                      </a:cubicBezTo>
                      <a:cubicBezTo>
                        <a:pt x="0" y="62"/>
                        <a:pt x="7" y="36"/>
                        <a:pt x="27" y="14"/>
                      </a:cubicBezTo>
                      <a:close/>
                    </a:path>
                  </a:pathLst>
                </a:custGeom>
                <a:solidFill>
                  <a:srgbClr val="6D6E7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91440" tIns="45720" rIns="91440" bIns="45720"/>
                <a:lstStyle/>
                <a:p>
                  <a:endParaRPr lang="zh-CN" altLang="en-US" sz="2400"/>
                </a:p>
              </p:txBody>
            </p:sp>
            <p:sp>
              <p:nvSpPr>
                <p:cNvPr id="1062" name="MH_Other_177"/>
                <p:cNvSpPr/>
                <p:nvPr>
                  <p:custDataLst>
                    <p:tags r:id="rId194"/>
                  </p:custDataLst>
                </p:nvPr>
              </p:nvSpPr>
              <p:spPr bwMode="auto">
                <a:xfrm>
                  <a:off x="3623737" y="2724483"/>
                  <a:ext cx="1523" cy="1510"/>
                </a:xfrm>
                <a:custGeom>
                  <a:avLst/>
                  <a:gdLst>
                    <a:gd name="T0" fmla="*/ 2147483646 w 1"/>
                    <a:gd name="T1" fmla="*/ 0 h 1"/>
                    <a:gd name="T2" fmla="*/ 0 w 1"/>
                    <a:gd name="T3" fmla="*/ 1792959984 h 1"/>
                    <a:gd name="T4" fmla="*/ 2147483646 w 1"/>
                    <a:gd name="T5" fmla="*/ 1792959984 h 1"/>
                    <a:gd name="T6" fmla="*/ 2147483646 w 1"/>
                    <a:gd name="T7" fmla="*/ 0 h 1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1" h="1">
                      <a:moveTo>
                        <a:pt x="1" y="0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0"/>
                        <a:pt x="1" y="0"/>
                        <a:pt x="1" y="0"/>
                      </a:cubicBezTo>
                      <a:close/>
                    </a:path>
                  </a:pathLst>
                </a:custGeom>
                <a:solidFill>
                  <a:srgbClr val="6D6E7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91440" tIns="45720" rIns="91440" bIns="45720"/>
                <a:lstStyle/>
                <a:p>
                  <a:endParaRPr lang="zh-CN" altLang="en-US" sz="2400"/>
                </a:p>
              </p:txBody>
            </p:sp>
            <p:sp>
              <p:nvSpPr>
                <p:cNvPr id="1063" name="MH_Other_178"/>
                <p:cNvSpPr/>
                <p:nvPr>
                  <p:custDataLst>
                    <p:tags r:id="rId195"/>
                  </p:custDataLst>
                </p:nvPr>
              </p:nvSpPr>
              <p:spPr bwMode="auto">
                <a:xfrm>
                  <a:off x="3625259" y="2648990"/>
                  <a:ext cx="7615" cy="34728"/>
                </a:xfrm>
                <a:custGeom>
                  <a:avLst/>
                  <a:gdLst>
                    <a:gd name="T0" fmla="*/ 2147483646 w 8"/>
                    <a:gd name="T1" fmla="*/ 0 h 43"/>
                    <a:gd name="T2" fmla="*/ 2147483646 w 8"/>
                    <a:gd name="T3" fmla="*/ 0 h 43"/>
                    <a:gd name="T4" fmla="*/ 2147483646 w 8"/>
                    <a:gd name="T5" fmla="*/ 0 h 43"/>
                    <a:gd name="T6" fmla="*/ 1662921698 w 8"/>
                    <a:gd name="T7" fmla="*/ 2147483646 h 43"/>
                    <a:gd name="T8" fmla="*/ 2147483646 w 8"/>
                    <a:gd name="T9" fmla="*/ 2147483646 h 43"/>
                    <a:gd name="T10" fmla="*/ 2147483646 w 8"/>
                    <a:gd name="T11" fmla="*/ 0 h 4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8" h="43">
                      <a:moveTo>
                        <a:pt x="8" y="0"/>
                      </a:moveTo>
                      <a:cubicBezTo>
                        <a:pt x="7" y="0"/>
                        <a:pt x="7" y="0"/>
                        <a:pt x="7" y="0"/>
                      </a:cubicBezTo>
                      <a:cubicBezTo>
                        <a:pt x="7" y="0"/>
                        <a:pt x="7" y="0"/>
                        <a:pt x="7" y="0"/>
                      </a:cubicBezTo>
                      <a:cubicBezTo>
                        <a:pt x="2" y="13"/>
                        <a:pt x="0" y="28"/>
                        <a:pt x="2" y="43"/>
                      </a:cubicBezTo>
                      <a:cubicBezTo>
                        <a:pt x="3" y="40"/>
                        <a:pt x="3" y="40"/>
                        <a:pt x="3" y="40"/>
                      </a:cubicBezTo>
                      <a:cubicBezTo>
                        <a:pt x="2" y="26"/>
                        <a:pt x="3" y="13"/>
                        <a:pt x="8" y="0"/>
                      </a:cubicBezTo>
                      <a:close/>
                    </a:path>
                  </a:pathLst>
                </a:custGeom>
                <a:solidFill>
                  <a:srgbClr val="6D6E7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91440" tIns="45720" rIns="91440" bIns="45720"/>
                <a:lstStyle/>
                <a:p>
                  <a:endParaRPr lang="zh-CN" altLang="en-US" sz="2400"/>
                </a:p>
              </p:txBody>
            </p:sp>
            <p:sp>
              <p:nvSpPr>
                <p:cNvPr id="1064" name="MH_Other_179"/>
                <p:cNvSpPr/>
                <p:nvPr>
                  <p:custDataLst>
                    <p:tags r:id="rId196"/>
                  </p:custDataLst>
                </p:nvPr>
              </p:nvSpPr>
              <p:spPr bwMode="auto">
                <a:xfrm>
                  <a:off x="3628305" y="2682206"/>
                  <a:ext cx="0" cy="1510"/>
                </a:xfrm>
                <a:custGeom>
                  <a:avLst/>
                  <a:gdLst>
                    <a:gd name="T0" fmla="*/ 178 w 2"/>
                    <a:gd name="T1" fmla="*/ 128094205 h 7"/>
                    <a:gd name="T2" fmla="*/ 178 w 2"/>
                    <a:gd name="T3" fmla="*/ 0 h 7"/>
                    <a:gd name="T4" fmla="*/ 0 w 2"/>
                    <a:gd name="T5" fmla="*/ 128094205 h 7"/>
                    <a:gd name="T6" fmla="*/ 178 w 2"/>
                    <a:gd name="T7" fmla="*/ 128094205 h 7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2" h="7">
                      <a:moveTo>
                        <a:pt x="2" y="7"/>
                      </a:moveTo>
                      <a:lnTo>
                        <a:pt x="2" y="0"/>
                      </a:lnTo>
                      <a:lnTo>
                        <a:pt x="0" y="7"/>
                      </a:lnTo>
                      <a:lnTo>
                        <a:pt x="2" y="7"/>
                      </a:lnTo>
                      <a:close/>
                    </a:path>
                  </a:pathLst>
                </a:custGeom>
                <a:solidFill>
                  <a:srgbClr val="6D6E7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91440" tIns="45720" rIns="91440" bIns="45720"/>
                <a:lstStyle/>
                <a:p>
                  <a:endParaRPr lang="zh-CN" altLang="en-US" sz="2400"/>
                </a:p>
              </p:txBody>
            </p:sp>
            <p:sp>
              <p:nvSpPr>
                <p:cNvPr id="1065" name="MH_Other_180"/>
                <p:cNvSpPr/>
                <p:nvPr>
                  <p:custDataLst>
                    <p:tags r:id="rId197"/>
                  </p:custDataLst>
                </p:nvPr>
              </p:nvSpPr>
              <p:spPr bwMode="auto">
                <a:xfrm>
                  <a:off x="3689222" y="2870941"/>
                  <a:ext cx="7615" cy="25667"/>
                </a:xfrm>
                <a:custGeom>
                  <a:avLst/>
                  <a:gdLst>
                    <a:gd name="T0" fmla="*/ 2147483646 w 10"/>
                    <a:gd name="T1" fmla="*/ 2147483646 h 32"/>
                    <a:gd name="T2" fmla="*/ 2147483646 w 10"/>
                    <a:gd name="T3" fmla="*/ 2147483646 h 32"/>
                    <a:gd name="T4" fmla="*/ 2147483646 w 10"/>
                    <a:gd name="T5" fmla="*/ 2147483646 h 32"/>
                    <a:gd name="T6" fmla="*/ 2147483646 w 10"/>
                    <a:gd name="T7" fmla="*/ 2147483646 h 32"/>
                    <a:gd name="T8" fmla="*/ 2147483646 w 10"/>
                    <a:gd name="T9" fmla="*/ 2147483646 h 32"/>
                    <a:gd name="T10" fmla="*/ 537490712 w 10"/>
                    <a:gd name="T11" fmla="*/ 0 h 32"/>
                    <a:gd name="T12" fmla="*/ 537490712 w 10"/>
                    <a:gd name="T13" fmla="*/ 1185618184 h 32"/>
                    <a:gd name="T14" fmla="*/ 0 w 10"/>
                    <a:gd name="T15" fmla="*/ 1778071385 h 32"/>
                    <a:gd name="T16" fmla="*/ 2147483646 w 10"/>
                    <a:gd name="T17" fmla="*/ 2147483646 h 32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0" h="32">
                      <a:moveTo>
                        <a:pt x="8" y="32"/>
                      </a:moveTo>
                      <a:cubicBezTo>
                        <a:pt x="8" y="32"/>
                        <a:pt x="8" y="32"/>
                        <a:pt x="8" y="32"/>
                      </a:cubicBezTo>
                      <a:cubicBezTo>
                        <a:pt x="9" y="31"/>
                        <a:pt x="9" y="31"/>
                        <a:pt x="9" y="31"/>
                      </a:cubicBezTo>
                      <a:cubicBezTo>
                        <a:pt x="10" y="31"/>
                        <a:pt x="10" y="31"/>
                        <a:pt x="10" y="31"/>
                      </a:cubicBezTo>
                      <a:cubicBezTo>
                        <a:pt x="9" y="29"/>
                        <a:pt x="9" y="27"/>
                        <a:pt x="9" y="25"/>
                      </a:cubicBezTo>
                      <a:cubicBezTo>
                        <a:pt x="7" y="17"/>
                        <a:pt x="4" y="8"/>
                        <a:pt x="1" y="0"/>
                      </a:cubicBez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0" y="2"/>
                        <a:pt x="0" y="3"/>
                        <a:pt x="0" y="3"/>
                      </a:cubicBezTo>
                      <a:cubicBezTo>
                        <a:pt x="5" y="13"/>
                        <a:pt x="7" y="22"/>
                        <a:pt x="8" y="32"/>
                      </a:cubicBezTo>
                      <a:close/>
                    </a:path>
                  </a:pathLst>
                </a:custGeom>
                <a:solidFill>
                  <a:srgbClr val="6D6E7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91440" tIns="45720" rIns="91440" bIns="45720"/>
                <a:lstStyle/>
                <a:p>
                  <a:endParaRPr lang="zh-CN" altLang="en-US" sz="2400"/>
                </a:p>
              </p:txBody>
            </p:sp>
            <p:sp>
              <p:nvSpPr>
                <p:cNvPr id="1066" name="MH_Other_181"/>
                <p:cNvSpPr/>
                <p:nvPr>
                  <p:custDataLst>
                    <p:tags r:id="rId198"/>
                  </p:custDataLst>
                </p:nvPr>
              </p:nvSpPr>
              <p:spPr bwMode="auto">
                <a:xfrm>
                  <a:off x="3678563" y="2831685"/>
                  <a:ext cx="13706" cy="67944"/>
                </a:xfrm>
                <a:custGeom>
                  <a:avLst/>
                  <a:gdLst>
                    <a:gd name="T0" fmla="*/ 2147483646 w 17"/>
                    <a:gd name="T1" fmla="*/ 2147483646 h 85"/>
                    <a:gd name="T2" fmla="*/ 0 w 17"/>
                    <a:gd name="T3" fmla="*/ 2147483646 h 85"/>
                    <a:gd name="T4" fmla="*/ 1181626505 w 17"/>
                    <a:gd name="T5" fmla="*/ 2147483646 h 85"/>
                    <a:gd name="T6" fmla="*/ 2147483646 w 17"/>
                    <a:gd name="T7" fmla="*/ 2147483646 h 85"/>
                    <a:gd name="T8" fmla="*/ 2147483646 w 17"/>
                    <a:gd name="T9" fmla="*/ 2147483646 h 85"/>
                    <a:gd name="T10" fmla="*/ 2147483646 w 17"/>
                    <a:gd name="T11" fmla="*/ 2147483646 h 85"/>
                    <a:gd name="T12" fmla="*/ 2147483646 w 17"/>
                    <a:gd name="T13" fmla="*/ 2147483646 h 85"/>
                    <a:gd name="T14" fmla="*/ 2147483646 w 17"/>
                    <a:gd name="T15" fmla="*/ 2147483646 h 85"/>
                    <a:gd name="T16" fmla="*/ 2147483646 w 17"/>
                    <a:gd name="T17" fmla="*/ 0 h 85"/>
                    <a:gd name="T18" fmla="*/ 2147483646 w 17"/>
                    <a:gd name="T19" fmla="*/ 594024708 h 85"/>
                    <a:gd name="T20" fmla="*/ 2147483646 w 17"/>
                    <a:gd name="T21" fmla="*/ 1187343451 h 85"/>
                    <a:gd name="T22" fmla="*/ 2147483646 w 17"/>
                    <a:gd name="T23" fmla="*/ 2147483646 h 85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0" t="0" r="r" b="b"/>
                  <a:pathLst>
                    <a:path w="17" h="85">
                      <a:moveTo>
                        <a:pt x="4" y="76"/>
                      </a:moveTo>
                      <a:cubicBezTo>
                        <a:pt x="0" y="85"/>
                        <a:pt x="0" y="85"/>
                        <a:pt x="0" y="85"/>
                      </a:cubicBezTo>
                      <a:cubicBezTo>
                        <a:pt x="2" y="84"/>
                        <a:pt x="2" y="84"/>
                        <a:pt x="2" y="84"/>
                      </a:cubicBezTo>
                      <a:cubicBezTo>
                        <a:pt x="5" y="76"/>
                        <a:pt x="5" y="76"/>
                        <a:pt x="5" y="76"/>
                      </a:cubicBezTo>
                      <a:cubicBezTo>
                        <a:pt x="9" y="68"/>
                        <a:pt x="12" y="60"/>
                        <a:pt x="13" y="52"/>
                      </a:cubicBezTo>
                      <a:cubicBezTo>
                        <a:pt x="13" y="51"/>
                        <a:pt x="13" y="51"/>
                        <a:pt x="13" y="51"/>
                      </a:cubicBezTo>
                      <a:cubicBezTo>
                        <a:pt x="14" y="51"/>
                        <a:pt x="14" y="51"/>
                        <a:pt x="14" y="51"/>
                      </a:cubicBezTo>
                      <a:cubicBezTo>
                        <a:pt x="15" y="42"/>
                        <a:pt x="16" y="34"/>
                        <a:pt x="15" y="25"/>
                      </a:cubicBezTo>
                      <a:cubicBezTo>
                        <a:pt x="14" y="17"/>
                        <a:pt x="11" y="8"/>
                        <a:pt x="8" y="0"/>
                      </a:cubicBezTo>
                      <a:cubicBezTo>
                        <a:pt x="8" y="1"/>
                        <a:pt x="8" y="1"/>
                        <a:pt x="8" y="1"/>
                      </a:cubicBezTo>
                      <a:cubicBezTo>
                        <a:pt x="8" y="2"/>
                        <a:pt x="8" y="2"/>
                        <a:pt x="8" y="2"/>
                      </a:cubicBezTo>
                      <a:cubicBezTo>
                        <a:pt x="17" y="27"/>
                        <a:pt x="16" y="50"/>
                        <a:pt x="4" y="76"/>
                      </a:cubicBezTo>
                      <a:close/>
                    </a:path>
                  </a:pathLst>
                </a:custGeom>
                <a:solidFill>
                  <a:srgbClr val="6D6E7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91440" tIns="45720" rIns="91440" bIns="45720"/>
                <a:lstStyle/>
                <a:p>
                  <a:endParaRPr lang="zh-CN" altLang="en-US" sz="2400"/>
                </a:p>
              </p:txBody>
            </p:sp>
            <p:sp>
              <p:nvSpPr>
                <p:cNvPr id="1067" name="MH_Other_182"/>
                <p:cNvSpPr/>
                <p:nvPr>
                  <p:custDataLst>
                    <p:tags r:id="rId199"/>
                  </p:custDataLst>
                </p:nvPr>
              </p:nvSpPr>
              <p:spPr bwMode="auto">
                <a:xfrm>
                  <a:off x="3689222" y="2872450"/>
                  <a:ext cx="0" cy="0"/>
                </a:xfrm>
                <a:custGeom>
                  <a:avLst/>
                  <a:gdLst>
                    <a:gd name="T0" fmla="*/ 0 w 1"/>
                    <a:gd name="T1" fmla="*/ 1067 h 1"/>
                    <a:gd name="T2" fmla="*/ 711 w 1"/>
                    <a:gd name="T3" fmla="*/ 0 h 1"/>
                    <a:gd name="T4" fmla="*/ 0 w 1"/>
                    <a:gd name="T5" fmla="*/ 0 h 1"/>
                    <a:gd name="T6" fmla="*/ 0 w 1"/>
                    <a:gd name="T7" fmla="*/ 1067 h 1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1" h="1">
                      <a:moveTo>
                        <a:pt x="0" y="1"/>
                      </a:moveTo>
                      <a:cubicBezTo>
                        <a:pt x="0" y="1"/>
                        <a:pt x="0" y="0"/>
                        <a:pt x="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6D6E7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91440" tIns="45720" rIns="91440" bIns="45720"/>
                <a:lstStyle/>
                <a:p>
                  <a:endParaRPr lang="zh-CN" altLang="en-US" sz="2400"/>
                </a:p>
              </p:txBody>
            </p:sp>
            <p:sp>
              <p:nvSpPr>
                <p:cNvPr id="1068" name="MH_Other_183"/>
                <p:cNvSpPr/>
                <p:nvPr>
                  <p:custDataLst>
                    <p:tags r:id="rId200"/>
                  </p:custDataLst>
                </p:nvPr>
              </p:nvSpPr>
              <p:spPr bwMode="auto">
                <a:xfrm>
                  <a:off x="3651150" y="2792428"/>
                  <a:ext cx="38073" cy="111730"/>
                </a:xfrm>
                <a:custGeom>
                  <a:avLst/>
                  <a:gdLst>
                    <a:gd name="T0" fmla="*/ 2147483646 w 47"/>
                    <a:gd name="T1" fmla="*/ 2147483646 h 140"/>
                    <a:gd name="T2" fmla="*/ 2147483646 w 47"/>
                    <a:gd name="T3" fmla="*/ 2147483646 h 140"/>
                    <a:gd name="T4" fmla="*/ 0 w 47"/>
                    <a:gd name="T5" fmla="*/ 2147483646 h 140"/>
                    <a:gd name="T6" fmla="*/ 598935938 w 47"/>
                    <a:gd name="T7" fmla="*/ 2147483646 h 140"/>
                    <a:gd name="T8" fmla="*/ 2147483646 w 47"/>
                    <a:gd name="T9" fmla="*/ 2147483646 h 140"/>
                    <a:gd name="T10" fmla="*/ 2147483646 w 47"/>
                    <a:gd name="T11" fmla="*/ 2147483646 h 140"/>
                    <a:gd name="T12" fmla="*/ 2147483646 w 47"/>
                    <a:gd name="T13" fmla="*/ 2147483646 h 140"/>
                    <a:gd name="T14" fmla="*/ 2147483646 w 47"/>
                    <a:gd name="T15" fmla="*/ 2147483646 h 140"/>
                    <a:gd name="T16" fmla="*/ 2147483646 w 47"/>
                    <a:gd name="T17" fmla="*/ 2147483646 h 140"/>
                    <a:gd name="T18" fmla="*/ 2147483646 w 47"/>
                    <a:gd name="T19" fmla="*/ 2147483646 h 140"/>
                    <a:gd name="T20" fmla="*/ 2147483646 w 47"/>
                    <a:gd name="T21" fmla="*/ 0 h 140"/>
                    <a:gd name="T22" fmla="*/ 2147483646 w 47"/>
                    <a:gd name="T23" fmla="*/ 1775742031 h 140"/>
                    <a:gd name="T24" fmla="*/ 2147483646 w 47"/>
                    <a:gd name="T25" fmla="*/ 2147483646 h 140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0" t="0" r="r" b="b"/>
                  <a:pathLst>
                    <a:path w="47" h="140">
                      <a:moveTo>
                        <a:pt x="31" y="75"/>
                      </a:moveTo>
                      <a:cubicBezTo>
                        <a:pt x="17" y="102"/>
                        <a:pt x="11" y="114"/>
                        <a:pt x="11" y="114"/>
                      </a:cubicBezTo>
                      <a:cubicBezTo>
                        <a:pt x="11" y="115"/>
                        <a:pt x="7" y="122"/>
                        <a:pt x="0" y="140"/>
                      </a:cubicBezTo>
                      <a:cubicBezTo>
                        <a:pt x="1" y="140"/>
                        <a:pt x="1" y="140"/>
                        <a:pt x="1" y="140"/>
                      </a:cubicBezTo>
                      <a:cubicBezTo>
                        <a:pt x="8" y="122"/>
                        <a:pt x="12" y="115"/>
                        <a:pt x="12" y="115"/>
                      </a:cubicBezTo>
                      <a:cubicBezTo>
                        <a:pt x="12" y="115"/>
                        <a:pt x="18" y="103"/>
                        <a:pt x="32" y="75"/>
                      </a:cubicBezTo>
                      <a:cubicBezTo>
                        <a:pt x="36" y="67"/>
                        <a:pt x="40" y="59"/>
                        <a:pt x="42" y="51"/>
                      </a:cubicBezTo>
                      <a:cubicBezTo>
                        <a:pt x="41" y="51"/>
                        <a:pt x="41" y="51"/>
                        <a:pt x="41" y="51"/>
                      </a:cubicBezTo>
                      <a:cubicBezTo>
                        <a:pt x="42" y="50"/>
                        <a:pt x="42" y="50"/>
                        <a:pt x="42" y="50"/>
                      </a:cubicBezTo>
                      <a:cubicBezTo>
                        <a:pt x="44" y="42"/>
                        <a:pt x="45" y="33"/>
                        <a:pt x="44" y="25"/>
                      </a:cubicBezTo>
                      <a:cubicBezTo>
                        <a:pt x="44" y="17"/>
                        <a:pt x="43" y="9"/>
                        <a:pt x="40" y="0"/>
                      </a:cubicBezTo>
                      <a:cubicBezTo>
                        <a:pt x="39" y="3"/>
                        <a:pt x="39" y="3"/>
                        <a:pt x="39" y="3"/>
                      </a:cubicBezTo>
                      <a:cubicBezTo>
                        <a:pt x="47" y="27"/>
                        <a:pt x="44" y="49"/>
                        <a:pt x="31" y="75"/>
                      </a:cubicBezTo>
                      <a:close/>
                    </a:path>
                  </a:pathLst>
                </a:custGeom>
                <a:solidFill>
                  <a:srgbClr val="6D6E7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91440" tIns="45720" rIns="91440" bIns="45720"/>
                <a:lstStyle/>
                <a:p>
                  <a:endParaRPr lang="zh-CN" altLang="en-US" sz="2400"/>
                </a:p>
              </p:txBody>
            </p:sp>
            <p:sp>
              <p:nvSpPr>
                <p:cNvPr id="1069" name="MH_Other_184"/>
                <p:cNvSpPr/>
                <p:nvPr>
                  <p:custDataLst>
                    <p:tags r:id="rId201"/>
                  </p:custDataLst>
                </p:nvPr>
              </p:nvSpPr>
              <p:spPr bwMode="auto">
                <a:xfrm>
                  <a:off x="3684654" y="2831685"/>
                  <a:ext cx="0" cy="1509"/>
                </a:xfrm>
                <a:custGeom>
                  <a:avLst/>
                  <a:gdLst>
                    <a:gd name="T0" fmla="*/ 711 w 1"/>
                    <a:gd name="T1" fmla="*/ 1790702559 h 1"/>
                    <a:gd name="T2" fmla="*/ 711 w 1"/>
                    <a:gd name="T3" fmla="*/ 0 h 1"/>
                    <a:gd name="T4" fmla="*/ 0 w 1"/>
                    <a:gd name="T5" fmla="*/ 1790702559 h 1"/>
                    <a:gd name="T6" fmla="*/ 711 w 1"/>
                    <a:gd name="T7" fmla="*/ 1790702559 h 1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1" h="1">
                      <a:moveTo>
                        <a:pt x="1" y="1"/>
                      </a:moveTo>
                      <a:cubicBezTo>
                        <a:pt x="1" y="1"/>
                        <a:pt x="1" y="1"/>
                        <a:pt x="1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6D6E7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91440" tIns="45720" rIns="91440" bIns="45720"/>
                <a:lstStyle/>
                <a:p>
                  <a:endParaRPr lang="zh-CN" altLang="en-US" sz="2400"/>
                </a:p>
              </p:txBody>
            </p:sp>
            <p:sp>
              <p:nvSpPr>
                <p:cNvPr id="1070" name="MH_Other_185"/>
                <p:cNvSpPr/>
                <p:nvPr>
                  <p:custDataLst>
                    <p:tags r:id="rId202"/>
                  </p:custDataLst>
                </p:nvPr>
              </p:nvSpPr>
              <p:spPr bwMode="auto">
                <a:xfrm>
                  <a:off x="3631351" y="2753171"/>
                  <a:ext cx="56349" cy="154007"/>
                </a:xfrm>
                <a:custGeom>
                  <a:avLst/>
                  <a:gdLst>
                    <a:gd name="T0" fmla="*/ 2147483646 w 70"/>
                    <a:gd name="T1" fmla="*/ 2147483646 h 193"/>
                    <a:gd name="T2" fmla="*/ 2147483646 w 70"/>
                    <a:gd name="T3" fmla="*/ 2147483646 h 193"/>
                    <a:gd name="T4" fmla="*/ 2147483646 w 70"/>
                    <a:gd name="T5" fmla="*/ 2147483646 h 193"/>
                    <a:gd name="T6" fmla="*/ 593566790 w 70"/>
                    <a:gd name="T7" fmla="*/ 2147483646 h 193"/>
                    <a:gd name="T8" fmla="*/ 593566790 w 70"/>
                    <a:gd name="T9" fmla="*/ 2147483646 h 193"/>
                    <a:gd name="T10" fmla="*/ 0 w 70"/>
                    <a:gd name="T11" fmla="*/ 2147483646 h 193"/>
                    <a:gd name="T12" fmla="*/ 0 w 70"/>
                    <a:gd name="T13" fmla="*/ 2147483646 h 193"/>
                    <a:gd name="T14" fmla="*/ 0 w 70"/>
                    <a:gd name="T15" fmla="*/ 2147483646 h 193"/>
                    <a:gd name="T16" fmla="*/ 593566790 w 70"/>
                    <a:gd name="T17" fmla="*/ 2147483646 h 193"/>
                    <a:gd name="T18" fmla="*/ 2147483646 w 70"/>
                    <a:gd name="T19" fmla="*/ 2147483646 h 193"/>
                    <a:gd name="T20" fmla="*/ 2147483646 w 70"/>
                    <a:gd name="T21" fmla="*/ 2147483646 h 193"/>
                    <a:gd name="T22" fmla="*/ 2147483646 w 70"/>
                    <a:gd name="T23" fmla="*/ 2147483646 h 193"/>
                    <a:gd name="T24" fmla="*/ 2147483646 w 70"/>
                    <a:gd name="T25" fmla="*/ 2147483646 h 193"/>
                    <a:gd name="T26" fmla="*/ 2147483646 w 70"/>
                    <a:gd name="T27" fmla="*/ 2147483646 h 193"/>
                    <a:gd name="T28" fmla="*/ 2147483646 w 70"/>
                    <a:gd name="T29" fmla="*/ 2147483646 h 193"/>
                    <a:gd name="T30" fmla="*/ 2147483646 w 70"/>
                    <a:gd name="T31" fmla="*/ 2147483646 h 193"/>
                    <a:gd name="T32" fmla="*/ 2147483646 w 70"/>
                    <a:gd name="T33" fmla="*/ 2147483646 h 193"/>
                    <a:gd name="T34" fmla="*/ 2147483646 w 70"/>
                    <a:gd name="T35" fmla="*/ 0 h 193"/>
                    <a:gd name="T36" fmla="*/ 2147483646 w 70"/>
                    <a:gd name="T37" fmla="*/ 1182558411 h 193"/>
                    <a:gd name="T38" fmla="*/ 2147483646 w 70"/>
                    <a:gd name="T39" fmla="*/ 1773837197 h 193"/>
                    <a:gd name="T40" fmla="*/ 2147483646 w 70"/>
                    <a:gd name="T41" fmla="*/ 2147483646 h 193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</a:gdLst>
                  <a:ahLst/>
                  <a:cxnLst>
                    <a:cxn ang="T42">
                      <a:pos x="T0" y="T1"/>
                    </a:cxn>
                    <a:cxn ang="T43">
                      <a:pos x="T2" y="T3"/>
                    </a:cxn>
                    <a:cxn ang="T44">
                      <a:pos x="T4" y="T5"/>
                    </a:cxn>
                    <a:cxn ang="T45">
                      <a:pos x="T6" y="T7"/>
                    </a:cxn>
                    <a:cxn ang="T46">
                      <a:pos x="T8" y="T9"/>
                    </a:cxn>
                    <a:cxn ang="T47">
                      <a:pos x="T10" y="T11"/>
                    </a:cxn>
                    <a:cxn ang="T48">
                      <a:pos x="T12" y="T13"/>
                    </a:cxn>
                    <a:cxn ang="T49">
                      <a:pos x="T14" y="T15"/>
                    </a:cxn>
                    <a:cxn ang="T50">
                      <a:pos x="T16" y="T17"/>
                    </a:cxn>
                    <a:cxn ang="T51">
                      <a:pos x="T18" y="T19"/>
                    </a:cxn>
                    <a:cxn ang="T52">
                      <a:pos x="T20" y="T21"/>
                    </a:cxn>
                    <a:cxn ang="T53">
                      <a:pos x="T22" y="T23"/>
                    </a:cxn>
                    <a:cxn ang="T54">
                      <a:pos x="T24" y="T25"/>
                    </a:cxn>
                    <a:cxn ang="T55">
                      <a:pos x="T26" y="T27"/>
                    </a:cxn>
                    <a:cxn ang="T56">
                      <a:pos x="T28" y="T29"/>
                    </a:cxn>
                    <a:cxn ang="T57">
                      <a:pos x="T30" y="T31"/>
                    </a:cxn>
                    <a:cxn ang="T58">
                      <a:pos x="T32" y="T33"/>
                    </a:cxn>
                    <a:cxn ang="T59">
                      <a:pos x="T34" y="T35"/>
                    </a:cxn>
                    <a:cxn ang="T60">
                      <a:pos x="T36" y="T37"/>
                    </a:cxn>
                    <a:cxn ang="T61">
                      <a:pos x="T38" y="T39"/>
                    </a:cxn>
                    <a:cxn ang="T62">
                      <a:pos x="T40" y="T41"/>
                    </a:cxn>
                  </a:cxnLst>
                  <a:rect l="0" t="0" r="r" b="b"/>
                  <a:pathLst>
                    <a:path w="70" h="193">
                      <a:moveTo>
                        <a:pt x="51" y="75"/>
                      </a:moveTo>
                      <a:cubicBezTo>
                        <a:pt x="35" y="102"/>
                        <a:pt x="29" y="114"/>
                        <a:pt x="29" y="114"/>
                      </a:cubicBezTo>
                      <a:cubicBezTo>
                        <a:pt x="29" y="114"/>
                        <a:pt x="22" y="125"/>
                        <a:pt x="8" y="154"/>
                      </a:cubicBezTo>
                      <a:cubicBezTo>
                        <a:pt x="5" y="163"/>
                        <a:pt x="2" y="171"/>
                        <a:pt x="1" y="180"/>
                      </a:cubicBezTo>
                      <a:cubicBezTo>
                        <a:pt x="1" y="180"/>
                        <a:pt x="1" y="181"/>
                        <a:pt x="1" y="181"/>
                      </a:cubicBezTo>
                      <a:cubicBezTo>
                        <a:pt x="0" y="181"/>
                        <a:pt x="0" y="181"/>
                        <a:pt x="0" y="181"/>
                      </a:cubicBezTo>
                      <a:cubicBezTo>
                        <a:pt x="0" y="185"/>
                        <a:pt x="0" y="189"/>
                        <a:pt x="0" y="193"/>
                      </a:cubicBezTo>
                      <a:cubicBezTo>
                        <a:pt x="0" y="193"/>
                        <a:pt x="0" y="193"/>
                        <a:pt x="0" y="193"/>
                      </a:cubicBezTo>
                      <a:cubicBezTo>
                        <a:pt x="1" y="193"/>
                        <a:pt x="1" y="193"/>
                        <a:pt x="1" y="193"/>
                      </a:cubicBezTo>
                      <a:cubicBezTo>
                        <a:pt x="1" y="181"/>
                        <a:pt x="4" y="168"/>
                        <a:pt x="10" y="155"/>
                      </a:cubicBezTo>
                      <a:cubicBezTo>
                        <a:pt x="23" y="126"/>
                        <a:pt x="30" y="114"/>
                        <a:pt x="30" y="114"/>
                      </a:cubicBezTo>
                      <a:cubicBezTo>
                        <a:pt x="30" y="114"/>
                        <a:pt x="37" y="102"/>
                        <a:pt x="52" y="76"/>
                      </a:cubicBezTo>
                      <a:cubicBezTo>
                        <a:pt x="57" y="68"/>
                        <a:pt x="61" y="60"/>
                        <a:pt x="63" y="52"/>
                      </a:cubicBezTo>
                      <a:cubicBezTo>
                        <a:pt x="63" y="51"/>
                        <a:pt x="63" y="50"/>
                        <a:pt x="63" y="50"/>
                      </a:cubicBezTo>
                      <a:cubicBezTo>
                        <a:pt x="64" y="49"/>
                        <a:pt x="64" y="49"/>
                        <a:pt x="64" y="49"/>
                      </a:cubicBezTo>
                      <a:cubicBezTo>
                        <a:pt x="64" y="49"/>
                        <a:pt x="64" y="49"/>
                        <a:pt x="64" y="49"/>
                      </a:cubicBezTo>
                      <a:cubicBezTo>
                        <a:pt x="66" y="42"/>
                        <a:pt x="67" y="34"/>
                        <a:pt x="67" y="26"/>
                      </a:cubicBezTo>
                      <a:cubicBezTo>
                        <a:pt x="68" y="18"/>
                        <a:pt x="66" y="8"/>
                        <a:pt x="64" y="0"/>
                      </a:cubicBezTo>
                      <a:cubicBezTo>
                        <a:pt x="64" y="2"/>
                        <a:pt x="64" y="2"/>
                        <a:pt x="64" y="2"/>
                      </a:cubicBezTo>
                      <a:cubicBezTo>
                        <a:pt x="64" y="2"/>
                        <a:pt x="63" y="2"/>
                        <a:pt x="63" y="3"/>
                      </a:cubicBezTo>
                      <a:cubicBezTo>
                        <a:pt x="70" y="28"/>
                        <a:pt x="66" y="50"/>
                        <a:pt x="51" y="75"/>
                      </a:cubicBezTo>
                      <a:close/>
                    </a:path>
                  </a:pathLst>
                </a:custGeom>
                <a:solidFill>
                  <a:srgbClr val="6D6E7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91440" tIns="45720" rIns="91440" bIns="45720"/>
                <a:lstStyle/>
                <a:p>
                  <a:endParaRPr lang="zh-CN" altLang="en-US" sz="2400"/>
                </a:p>
              </p:txBody>
            </p:sp>
            <p:sp>
              <p:nvSpPr>
                <p:cNvPr id="1071" name="MH_Other_186"/>
                <p:cNvSpPr/>
                <p:nvPr>
                  <p:custDataLst>
                    <p:tags r:id="rId203"/>
                  </p:custDataLst>
                </p:nvPr>
              </p:nvSpPr>
              <p:spPr bwMode="auto">
                <a:xfrm>
                  <a:off x="3683131" y="2792428"/>
                  <a:ext cx="0" cy="1509"/>
                </a:xfrm>
                <a:custGeom>
                  <a:avLst/>
                  <a:gdLst>
                    <a:gd name="T0" fmla="*/ 0 w 1"/>
                    <a:gd name="T1" fmla="*/ 232268030 h 3"/>
                    <a:gd name="T2" fmla="*/ 0 w 1"/>
                    <a:gd name="T3" fmla="*/ 696524249 h 3"/>
                    <a:gd name="T4" fmla="*/ 711 w 1"/>
                    <a:gd name="T5" fmla="*/ 0 h 3"/>
                    <a:gd name="T6" fmla="*/ 711 w 1"/>
                    <a:gd name="T7" fmla="*/ 0 h 3"/>
                    <a:gd name="T8" fmla="*/ 0 w 1"/>
                    <a:gd name="T9" fmla="*/ 232268030 h 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" h="3">
                      <a:moveTo>
                        <a:pt x="0" y="1"/>
                      </a:moveTo>
                      <a:cubicBezTo>
                        <a:pt x="0" y="1"/>
                        <a:pt x="0" y="2"/>
                        <a:pt x="0" y="3"/>
                      </a:cubicBez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6D6E7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91440" tIns="45720" rIns="91440" bIns="45720"/>
                <a:lstStyle/>
                <a:p>
                  <a:endParaRPr lang="zh-CN" altLang="en-US" sz="2400"/>
                </a:p>
              </p:txBody>
            </p:sp>
            <p:sp>
              <p:nvSpPr>
                <p:cNvPr id="1072" name="MH_Other_187"/>
                <p:cNvSpPr/>
                <p:nvPr>
                  <p:custDataLst>
                    <p:tags r:id="rId204"/>
                  </p:custDataLst>
                </p:nvPr>
              </p:nvSpPr>
              <p:spPr bwMode="auto">
                <a:xfrm>
                  <a:off x="3622213" y="2713915"/>
                  <a:ext cx="67009" cy="184204"/>
                </a:xfrm>
                <a:custGeom>
                  <a:avLst/>
                  <a:gdLst>
                    <a:gd name="T0" fmla="*/ 2147483646 w 84"/>
                    <a:gd name="T1" fmla="*/ 0 h 231"/>
                    <a:gd name="T2" fmla="*/ 2147483646 w 84"/>
                    <a:gd name="T3" fmla="*/ 590476508 h 231"/>
                    <a:gd name="T4" fmla="*/ 2147483646 w 84"/>
                    <a:gd name="T5" fmla="*/ 2147483646 h 231"/>
                    <a:gd name="T6" fmla="*/ 2147483646 w 84"/>
                    <a:gd name="T7" fmla="*/ 2147483646 h 231"/>
                    <a:gd name="T8" fmla="*/ 2147483646 w 84"/>
                    <a:gd name="T9" fmla="*/ 2147483646 h 231"/>
                    <a:gd name="T10" fmla="*/ 2147483646 w 84"/>
                    <a:gd name="T11" fmla="*/ 2147483646 h 231"/>
                    <a:gd name="T12" fmla="*/ 2147483646 w 84"/>
                    <a:gd name="T13" fmla="*/ 2147483646 h 231"/>
                    <a:gd name="T14" fmla="*/ 2147483646 w 84"/>
                    <a:gd name="T15" fmla="*/ 2147483646 h 231"/>
                    <a:gd name="T16" fmla="*/ 2147483646 w 84"/>
                    <a:gd name="T17" fmla="*/ 2147483646 h 231"/>
                    <a:gd name="T18" fmla="*/ 2147483646 w 84"/>
                    <a:gd name="T19" fmla="*/ 2147483646 h 231"/>
                    <a:gd name="T20" fmla="*/ 2147483646 w 84"/>
                    <a:gd name="T21" fmla="*/ 2147483646 h 231"/>
                    <a:gd name="T22" fmla="*/ 2147483646 w 84"/>
                    <a:gd name="T23" fmla="*/ 2147483646 h 231"/>
                    <a:gd name="T24" fmla="*/ 2147483646 w 84"/>
                    <a:gd name="T25" fmla="*/ 2147483646 h 231"/>
                    <a:gd name="T26" fmla="*/ 2147483646 w 84"/>
                    <a:gd name="T27" fmla="*/ 2147483646 h 231"/>
                    <a:gd name="T28" fmla="*/ 2147483646 w 84"/>
                    <a:gd name="T29" fmla="*/ 2147483646 h 231"/>
                    <a:gd name="T30" fmla="*/ 2147483646 w 84"/>
                    <a:gd name="T31" fmla="*/ 0 h 231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</a:gdLst>
                  <a:ahLst/>
                  <a:cxnLst>
                    <a:cxn ang="T32">
                      <a:pos x="T0" y="T1"/>
                    </a:cxn>
                    <a:cxn ang="T33">
                      <a:pos x="T2" y="T3"/>
                    </a:cxn>
                    <a:cxn ang="T34">
                      <a:pos x="T4" y="T5"/>
                    </a:cxn>
                    <a:cxn ang="T35">
                      <a:pos x="T6" y="T7"/>
                    </a:cxn>
                    <a:cxn ang="T36">
                      <a:pos x="T8" y="T9"/>
                    </a:cxn>
                    <a:cxn ang="T37">
                      <a:pos x="T10" y="T11"/>
                    </a:cxn>
                    <a:cxn ang="T38">
                      <a:pos x="T12" y="T13"/>
                    </a:cxn>
                    <a:cxn ang="T39">
                      <a:pos x="T14" y="T15"/>
                    </a:cxn>
                    <a:cxn ang="T40">
                      <a:pos x="T16" y="T17"/>
                    </a:cxn>
                    <a:cxn ang="T41">
                      <a:pos x="T18" y="T19"/>
                    </a:cxn>
                    <a:cxn ang="T42">
                      <a:pos x="T20" y="T21"/>
                    </a:cxn>
                    <a:cxn ang="T43">
                      <a:pos x="T22" y="T23"/>
                    </a:cxn>
                    <a:cxn ang="T44">
                      <a:pos x="T24" y="T25"/>
                    </a:cxn>
                    <a:cxn ang="T45">
                      <a:pos x="T26" y="T27"/>
                    </a:cxn>
                    <a:cxn ang="T46">
                      <a:pos x="T28" y="T29"/>
                    </a:cxn>
                    <a:cxn ang="T47">
                      <a:pos x="T30" y="T31"/>
                    </a:cxn>
                  </a:cxnLst>
                  <a:rect l="0" t="0" r="r" b="b"/>
                  <a:pathLst>
                    <a:path w="84" h="231">
                      <a:moveTo>
                        <a:pt x="80" y="0"/>
                      </a:moveTo>
                      <a:cubicBezTo>
                        <a:pt x="78" y="1"/>
                        <a:pt x="78" y="1"/>
                        <a:pt x="78" y="1"/>
                      </a:cubicBezTo>
                      <a:cubicBezTo>
                        <a:pt x="84" y="27"/>
                        <a:pt x="78" y="49"/>
                        <a:pt x="62" y="73"/>
                      </a:cubicBezTo>
                      <a:cubicBezTo>
                        <a:pt x="45" y="99"/>
                        <a:pt x="38" y="110"/>
                        <a:pt x="37" y="110"/>
                      </a:cubicBezTo>
                      <a:cubicBezTo>
                        <a:pt x="37" y="111"/>
                        <a:pt x="30" y="121"/>
                        <a:pt x="15" y="150"/>
                      </a:cubicBezTo>
                      <a:cubicBezTo>
                        <a:pt x="0" y="176"/>
                        <a:pt x="0" y="204"/>
                        <a:pt x="12" y="231"/>
                      </a:cubicBezTo>
                      <a:cubicBezTo>
                        <a:pt x="12" y="230"/>
                        <a:pt x="12" y="230"/>
                        <a:pt x="12" y="230"/>
                      </a:cubicBezTo>
                      <a:cubicBezTo>
                        <a:pt x="13" y="230"/>
                        <a:pt x="13" y="230"/>
                        <a:pt x="13" y="229"/>
                      </a:cubicBezTo>
                      <a:cubicBezTo>
                        <a:pt x="1" y="203"/>
                        <a:pt x="2" y="177"/>
                        <a:pt x="16" y="150"/>
                      </a:cubicBezTo>
                      <a:cubicBezTo>
                        <a:pt x="31" y="122"/>
                        <a:pt x="38" y="111"/>
                        <a:pt x="38" y="111"/>
                      </a:cubicBezTo>
                      <a:cubicBezTo>
                        <a:pt x="39" y="111"/>
                        <a:pt x="46" y="100"/>
                        <a:pt x="63" y="74"/>
                      </a:cubicBezTo>
                      <a:cubicBezTo>
                        <a:pt x="68" y="67"/>
                        <a:pt x="72" y="59"/>
                        <a:pt x="75" y="52"/>
                      </a:cubicBezTo>
                      <a:cubicBezTo>
                        <a:pt x="75" y="51"/>
                        <a:pt x="75" y="51"/>
                        <a:pt x="75" y="51"/>
                      </a:cubicBezTo>
                      <a:cubicBezTo>
                        <a:pt x="76" y="51"/>
                        <a:pt x="76" y="51"/>
                        <a:pt x="76" y="51"/>
                      </a:cubicBezTo>
                      <a:cubicBezTo>
                        <a:pt x="79" y="42"/>
                        <a:pt x="81" y="34"/>
                        <a:pt x="81" y="25"/>
                      </a:cubicBezTo>
                      <a:cubicBezTo>
                        <a:pt x="82" y="17"/>
                        <a:pt x="81" y="8"/>
                        <a:pt x="80" y="0"/>
                      </a:cubicBezTo>
                      <a:close/>
                    </a:path>
                  </a:pathLst>
                </a:custGeom>
                <a:solidFill>
                  <a:srgbClr val="6D6E7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91440" tIns="45720" rIns="91440" bIns="45720"/>
                <a:lstStyle/>
                <a:p>
                  <a:endParaRPr lang="zh-CN" altLang="en-US" sz="2400"/>
                </a:p>
              </p:txBody>
            </p:sp>
            <p:sp>
              <p:nvSpPr>
                <p:cNvPr id="1073" name="MH_Other_188"/>
                <p:cNvSpPr/>
                <p:nvPr>
                  <p:custDataLst>
                    <p:tags r:id="rId205"/>
                  </p:custDataLst>
                </p:nvPr>
              </p:nvSpPr>
              <p:spPr bwMode="auto">
                <a:xfrm>
                  <a:off x="3631351" y="2896608"/>
                  <a:ext cx="1523" cy="1510"/>
                </a:xfrm>
                <a:custGeom>
                  <a:avLst/>
                  <a:gdLst>
                    <a:gd name="T0" fmla="*/ 1792959984 w 1"/>
                    <a:gd name="T1" fmla="*/ 0 h 1"/>
                    <a:gd name="T2" fmla="*/ 0 w 1"/>
                    <a:gd name="T3" fmla="*/ 1792959984 h 1"/>
                    <a:gd name="T4" fmla="*/ 1792959984 w 1"/>
                    <a:gd name="T5" fmla="*/ 1792959984 h 1"/>
                    <a:gd name="T6" fmla="*/ 1792959984 w 1"/>
                    <a:gd name="T7" fmla="*/ 0 h 1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1" h="1">
                      <a:moveTo>
                        <a:pt x="1" y="0"/>
                      </a:moveTo>
                      <a:cubicBezTo>
                        <a:pt x="1" y="1"/>
                        <a:pt x="1" y="1"/>
                        <a:pt x="0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1"/>
                        <a:pt x="1" y="0"/>
                        <a:pt x="1" y="0"/>
                      </a:cubicBezTo>
                      <a:close/>
                    </a:path>
                  </a:pathLst>
                </a:custGeom>
                <a:solidFill>
                  <a:srgbClr val="6D6E7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91440" tIns="45720" rIns="91440" bIns="45720"/>
                <a:lstStyle/>
                <a:p>
                  <a:endParaRPr lang="zh-CN" altLang="en-US" sz="2400"/>
                </a:p>
              </p:txBody>
            </p:sp>
            <p:sp>
              <p:nvSpPr>
                <p:cNvPr id="1074" name="MH_Other_189"/>
                <p:cNvSpPr/>
                <p:nvPr>
                  <p:custDataLst>
                    <p:tags r:id="rId206"/>
                  </p:custDataLst>
                </p:nvPr>
              </p:nvSpPr>
              <p:spPr bwMode="auto">
                <a:xfrm>
                  <a:off x="3683131" y="2754680"/>
                  <a:ext cx="0" cy="0"/>
                </a:xfrm>
                <a:custGeom>
                  <a:avLst/>
                  <a:gdLst>
                    <a:gd name="T0" fmla="*/ 0 w 1"/>
                    <a:gd name="T1" fmla="*/ 1067 h 1"/>
                    <a:gd name="T2" fmla="*/ 711 w 1"/>
                    <a:gd name="T3" fmla="*/ 0 h 1"/>
                    <a:gd name="T4" fmla="*/ 0 w 1"/>
                    <a:gd name="T5" fmla="*/ 0 h 1"/>
                    <a:gd name="T6" fmla="*/ 0 w 1"/>
                    <a:gd name="T7" fmla="*/ 1067 h 1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1" h="1">
                      <a:moveTo>
                        <a:pt x="0" y="1"/>
                      </a:moveTo>
                      <a:cubicBezTo>
                        <a:pt x="0" y="0"/>
                        <a:pt x="1" y="0"/>
                        <a:pt x="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6D6E7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91440" tIns="45720" rIns="91440" bIns="45720"/>
                <a:lstStyle/>
                <a:p>
                  <a:endParaRPr lang="zh-CN" altLang="en-US" sz="2400"/>
                </a:p>
              </p:txBody>
            </p:sp>
            <p:sp>
              <p:nvSpPr>
                <p:cNvPr id="1075" name="MH_Other_190"/>
                <p:cNvSpPr/>
                <p:nvPr>
                  <p:custDataLst>
                    <p:tags r:id="rId207"/>
                  </p:custDataLst>
                </p:nvPr>
              </p:nvSpPr>
              <p:spPr bwMode="auto">
                <a:xfrm>
                  <a:off x="3631352" y="2408921"/>
                  <a:ext cx="150772" cy="252148"/>
                </a:xfrm>
                <a:custGeom>
                  <a:avLst/>
                  <a:gdLst>
                    <a:gd name="T0" fmla="*/ 2147483646 w 186"/>
                    <a:gd name="T1" fmla="*/ 2147483646 h 316"/>
                    <a:gd name="T2" fmla="*/ 2147483646 w 186"/>
                    <a:gd name="T3" fmla="*/ 2147483646 h 316"/>
                    <a:gd name="T4" fmla="*/ 2147483646 w 186"/>
                    <a:gd name="T5" fmla="*/ 2147483646 h 316"/>
                    <a:gd name="T6" fmla="*/ 2147483646 w 186"/>
                    <a:gd name="T7" fmla="*/ 2147483646 h 316"/>
                    <a:gd name="T8" fmla="*/ 2147483646 w 186"/>
                    <a:gd name="T9" fmla="*/ 2147483646 h 316"/>
                    <a:gd name="T10" fmla="*/ 2147483646 w 186"/>
                    <a:gd name="T11" fmla="*/ 2147483646 h 316"/>
                    <a:gd name="T12" fmla="*/ 2147483646 w 186"/>
                    <a:gd name="T13" fmla="*/ 2147483646 h 316"/>
                    <a:gd name="T14" fmla="*/ 2147483646 w 186"/>
                    <a:gd name="T15" fmla="*/ 2147483646 h 316"/>
                    <a:gd name="T16" fmla="*/ 0 w 186"/>
                    <a:gd name="T17" fmla="*/ 2147483646 h 316"/>
                    <a:gd name="T18" fmla="*/ 0 w 186"/>
                    <a:gd name="T19" fmla="*/ 2147483646 h 316"/>
                    <a:gd name="T20" fmla="*/ 600441242 w 186"/>
                    <a:gd name="T21" fmla="*/ 2147483646 h 316"/>
                    <a:gd name="T22" fmla="*/ 2147483646 w 186"/>
                    <a:gd name="T23" fmla="*/ 2147483646 h 316"/>
                    <a:gd name="T24" fmla="*/ 2147483646 w 186"/>
                    <a:gd name="T25" fmla="*/ 2147483646 h 316"/>
                    <a:gd name="T26" fmla="*/ 2147483646 w 186"/>
                    <a:gd name="T27" fmla="*/ 2147483646 h 316"/>
                    <a:gd name="T28" fmla="*/ 2147483646 w 186"/>
                    <a:gd name="T29" fmla="*/ 2147483646 h 316"/>
                    <a:gd name="T30" fmla="*/ 2147483646 w 186"/>
                    <a:gd name="T31" fmla="*/ 2147483646 h 316"/>
                    <a:gd name="T32" fmla="*/ 2147483646 w 186"/>
                    <a:gd name="T33" fmla="*/ 2147483646 h 316"/>
                    <a:gd name="T34" fmla="*/ 2147483646 w 186"/>
                    <a:gd name="T35" fmla="*/ 2147483646 h 316"/>
                    <a:gd name="T36" fmla="*/ 2147483646 w 186"/>
                    <a:gd name="T37" fmla="*/ 2147483646 h 316"/>
                    <a:gd name="T38" fmla="*/ 2147483646 w 186"/>
                    <a:gd name="T39" fmla="*/ 2147483646 h 316"/>
                    <a:gd name="T40" fmla="*/ 2147483646 w 186"/>
                    <a:gd name="T41" fmla="*/ 2147483646 h 316"/>
                    <a:gd name="T42" fmla="*/ 2147483646 w 186"/>
                    <a:gd name="T43" fmla="*/ 2147483646 h 316"/>
                    <a:gd name="T44" fmla="*/ 2147483646 w 186"/>
                    <a:gd name="T45" fmla="*/ 2147483646 h 316"/>
                    <a:gd name="T46" fmla="*/ 2147483646 w 186"/>
                    <a:gd name="T47" fmla="*/ 2147483646 h 316"/>
                    <a:gd name="T48" fmla="*/ 2147483646 w 186"/>
                    <a:gd name="T49" fmla="*/ 2147483646 h 316"/>
                    <a:gd name="T50" fmla="*/ 2147483646 w 186"/>
                    <a:gd name="T51" fmla="*/ 2147483646 h 316"/>
                    <a:gd name="T52" fmla="*/ 2147483646 w 186"/>
                    <a:gd name="T53" fmla="*/ 2147483646 h 316"/>
                    <a:gd name="T54" fmla="*/ 2147483646 w 186"/>
                    <a:gd name="T55" fmla="*/ 2147483646 h 316"/>
                    <a:gd name="T56" fmla="*/ 2147483646 w 186"/>
                    <a:gd name="T57" fmla="*/ 2147483646 h 316"/>
                    <a:gd name="T58" fmla="*/ 2147483646 w 186"/>
                    <a:gd name="T59" fmla="*/ 2147483646 h 316"/>
                    <a:gd name="T60" fmla="*/ 2147483646 w 186"/>
                    <a:gd name="T61" fmla="*/ 2147483646 h 316"/>
                    <a:gd name="T62" fmla="*/ 2147483646 w 186"/>
                    <a:gd name="T63" fmla="*/ 2147483646 h 316"/>
                    <a:gd name="T64" fmla="*/ 2147483646 w 186"/>
                    <a:gd name="T65" fmla="*/ 2147483646 h 316"/>
                    <a:gd name="T66" fmla="*/ 2147483646 w 186"/>
                    <a:gd name="T67" fmla="*/ 2147483646 h 316"/>
                    <a:gd name="T68" fmla="*/ 2147483646 w 186"/>
                    <a:gd name="T69" fmla="*/ 2147483646 h 316"/>
                    <a:gd name="T70" fmla="*/ 2147483646 w 186"/>
                    <a:gd name="T71" fmla="*/ 2147483646 h 316"/>
                    <a:gd name="T72" fmla="*/ 2147483646 w 186"/>
                    <a:gd name="T73" fmla="*/ 2147483646 h 316"/>
                    <a:gd name="T74" fmla="*/ 2147483646 w 186"/>
                    <a:gd name="T75" fmla="*/ 592647808 h 316"/>
                    <a:gd name="T76" fmla="*/ 2147483646 w 186"/>
                    <a:gd name="T77" fmla="*/ 0 h 316"/>
                    <a:gd name="T78" fmla="*/ 2147483646 w 186"/>
                    <a:gd name="T79" fmla="*/ 0 h 316"/>
                    <a:gd name="T80" fmla="*/ 2147483646 w 186"/>
                    <a:gd name="T81" fmla="*/ 2147483646 h 31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</a:gdLst>
                  <a:ahLst/>
                  <a:cxnLst>
                    <a:cxn ang="T82">
                      <a:pos x="T0" y="T1"/>
                    </a:cxn>
                    <a:cxn ang="T83">
                      <a:pos x="T2" y="T3"/>
                    </a:cxn>
                    <a:cxn ang="T84">
                      <a:pos x="T4" y="T5"/>
                    </a:cxn>
                    <a:cxn ang="T85">
                      <a:pos x="T6" y="T7"/>
                    </a:cxn>
                    <a:cxn ang="T86">
                      <a:pos x="T8" y="T9"/>
                    </a:cxn>
                    <a:cxn ang="T87">
                      <a:pos x="T10" y="T11"/>
                    </a:cxn>
                    <a:cxn ang="T88">
                      <a:pos x="T12" y="T13"/>
                    </a:cxn>
                    <a:cxn ang="T89">
                      <a:pos x="T14" y="T15"/>
                    </a:cxn>
                    <a:cxn ang="T90">
                      <a:pos x="T16" y="T17"/>
                    </a:cxn>
                    <a:cxn ang="T91">
                      <a:pos x="T18" y="T19"/>
                    </a:cxn>
                    <a:cxn ang="T92">
                      <a:pos x="T20" y="T21"/>
                    </a:cxn>
                    <a:cxn ang="T93">
                      <a:pos x="T22" y="T23"/>
                    </a:cxn>
                    <a:cxn ang="T94">
                      <a:pos x="T24" y="T25"/>
                    </a:cxn>
                    <a:cxn ang="T95">
                      <a:pos x="T26" y="T27"/>
                    </a:cxn>
                    <a:cxn ang="T96">
                      <a:pos x="T28" y="T29"/>
                    </a:cxn>
                    <a:cxn ang="T97">
                      <a:pos x="T30" y="T31"/>
                    </a:cxn>
                    <a:cxn ang="T98">
                      <a:pos x="T32" y="T33"/>
                    </a:cxn>
                    <a:cxn ang="T99">
                      <a:pos x="T34" y="T35"/>
                    </a:cxn>
                    <a:cxn ang="T100">
                      <a:pos x="T36" y="T37"/>
                    </a:cxn>
                    <a:cxn ang="T101">
                      <a:pos x="T38" y="T39"/>
                    </a:cxn>
                    <a:cxn ang="T102">
                      <a:pos x="T40" y="T41"/>
                    </a:cxn>
                    <a:cxn ang="T103">
                      <a:pos x="T42" y="T43"/>
                    </a:cxn>
                    <a:cxn ang="T104">
                      <a:pos x="T44" y="T45"/>
                    </a:cxn>
                    <a:cxn ang="T105">
                      <a:pos x="T46" y="T47"/>
                    </a:cxn>
                    <a:cxn ang="T106">
                      <a:pos x="T48" y="T49"/>
                    </a:cxn>
                    <a:cxn ang="T107">
                      <a:pos x="T50" y="T51"/>
                    </a:cxn>
                    <a:cxn ang="T108">
                      <a:pos x="T52" y="T53"/>
                    </a:cxn>
                    <a:cxn ang="T109">
                      <a:pos x="T54" y="T55"/>
                    </a:cxn>
                    <a:cxn ang="T110">
                      <a:pos x="T56" y="T57"/>
                    </a:cxn>
                    <a:cxn ang="T111">
                      <a:pos x="T58" y="T59"/>
                    </a:cxn>
                    <a:cxn ang="T112">
                      <a:pos x="T60" y="T61"/>
                    </a:cxn>
                    <a:cxn ang="T113">
                      <a:pos x="T62" y="T63"/>
                    </a:cxn>
                    <a:cxn ang="T114">
                      <a:pos x="T64" y="T65"/>
                    </a:cxn>
                    <a:cxn ang="T115">
                      <a:pos x="T66" y="T67"/>
                    </a:cxn>
                    <a:cxn ang="T116">
                      <a:pos x="T68" y="T69"/>
                    </a:cxn>
                    <a:cxn ang="T117">
                      <a:pos x="T70" y="T71"/>
                    </a:cxn>
                    <a:cxn ang="T118">
                      <a:pos x="T72" y="T73"/>
                    </a:cxn>
                    <a:cxn ang="T119">
                      <a:pos x="T74" y="T75"/>
                    </a:cxn>
                    <a:cxn ang="T120">
                      <a:pos x="T76" y="T77"/>
                    </a:cxn>
                    <a:cxn ang="T121">
                      <a:pos x="T78" y="T79"/>
                    </a:cxn>
                    <a:cxn ang="T122">
                      <a:pos x="T80" y="T81"/>
                    </a:cxn>
                  </a:cxnLst>
                  <a:rect l="0" t="0" r="r" b="b"/>
                  <a:pathLst>
                    <a:path w="186" h="316">
                      <a:moveTo>
                        <a:pt x="96" y="38"/>
                      </a:moveTo>
                      <a:cubicBezTo>
                        <a:pt x="84" y="51"/>
                        <a:pt x="76" y="67"/>
                        <a:pt x="72" y="85"/>
                      </a:cubicBezTo>
                      <a:cubicBezTo>
                        <a:pt x="73" y="85"/>
                        <a:pt x="73" y="85"/>
                        <a:pt x="73" y="85"/>
                      </a:cubicBezTo>
                      <a:cubicBezTo>
                        <a:pt x="60" y="99"/>
                        <a:pt x="53" y="117"/>
                        <a:pt x="50" y="136"/>
                      </a:cubicBezTo>
                      <a:cubicBezTo>
                        <a:pt x="39" y="150"/>
                        <a:pt x="33" y="167"/>
                        <a:pt x="31" y="186"/>
                      </a:cubicBezTo>
                      <a:cubicBezTo>
                        <a:pt x="21" y="201"/>
                        <a:pt x="17" y="219"/>
                        <a:pt x="17" y="237"/>
                      </a:cubicBezTo>
                      <a:cubicBezTo>
                        <a:pt x="7" y="253"/>
                        <a:pt x="3" y="271"/>
                        <a:pt x="4" y="290"/>
                      </a:cubicBezTo>
                      <a:cubicBezTo>
                        <a:pt x="5" y="290"/>
                        <a:pt x="5" y="290"/>
                        <a:pt x="5" y="290"/>
                      </a:cubicBezTo>
                      <a:cubicBezTo>
                        <a:pt x="3" y="293"/>
                        <a:pt x="1" y="297"/>
                        <a:pt x="0" y="301"/>
                      </a:cubicBezTo>
                      <a:cubicBezTo>
                        <a:pt x="0" y="301"/>
                        <a:pt x="0" y="301"/>
                        <a:pt x="0" y="301"/>
                      </a:cubicBezTo>
                      <a:cubicBezTo>
                        <a:pt x="1" y="301"/>
                        <a:pt x="1" y="301"/>
                        <a:pt x="1" y="301"/>
                      </a:cubicBezTo>
                      <a:cubicBezTo>
                        <a:pt x="24" y="305"/>
                        <a:pt x="24" y="305"/>
                        <a:pt x="24" y="305"/>
                      </a:cubicBezTo>
                      <a:cubicBezTo>
                        <a:pt x="25" y="306"/>
                        <a:pt x="25" y="306"/>
                        <a:pt x="25" y="306"/>
                      </a:cubicBezTo>
                      <a:cubicBezTo>
                        <a:pt x="58" y="312"/>
                        <a:pt x="58" y="312"/>
                        <a:pt x="58" y="312"/>
                      </a:cubicBezTo>
                      <a:cubicBezTo>
                        <a:pt x="60" y="312"/>
                        <a:pt x="60" y="312"/>
                        <a:pt x="60" y="312"/>
                      </a:cubicBezTo>
                      <a:cubicBezTo>
                        <a:pt x="79" y="316"/>
                        <a:pt x="79" y="316"/>
                        <a:pt x="79" y="316"/>
                      </a:cubicBezTo>
                      <a:cubicBezTo>
                        <a:pt x="79" y="316"/>
                        <a:pt x="79" y="316"/>
                        <a:pt x="79" y="316"/>
                      </a:cubicBezTo>
                      <a:cubicBezTo>
                        <a:pt x="80" y="316"/>
                        <a:pt x="80" y="316"/>
                        <a:pt x="80" y="316"/>
                      </a:cubicBezTo>
                      <a:cubicBezTo>
                        <a:pt x="81" y="316"/>
                        <a:pt x="81" y="316"/>
                        <a:pt x="81" y="316"/>
                      </a:cubicBezTo>
                      <a:cubicBezTo>
                        <a:pt x="81" y="314"/>
                        <a:pt x="82" y="312"/>
                        <a:pt x="82" y="310"/>
                      </a:cubicBezTo>
                      <a:cubicBezTo>
                        <a:pt x="84" y="302"/>
                        <a:pt x="84" y="293"/>
                        <a:pt x="83" y="284"/>
                      </a:cubicBezTo>
                      <a:cubicBezTo>
                        <a:pt x="88" y="277"/>
                        <a:pt x="91" y="269"/>
                        <a:pt x="93" y="261"/>
                      </a:cubicBezTo>
                      <a:cubicBezTo>
                        <a:pt x="95" y="254"/>
                        <a:pt x="96" y="245"/>
                        <a:pt x="96" y="236"/>
                      </a:cubicBezTo>
                      <a:cubicBezTo>
                        <a:pt x="101" y="229"/>
                        <a:pt x="104" y="222"/>
                        <a:pt x="107" y="214"/>
                      </a:cubicBezTo>
                      <a:cubicBezTo>
                        <a:pt x="109" y="206"/>
                        <a:pt x="111" y="198"/>
                        <a:pt x="111" y="190"/>
                      </a:cubicBezTo>
                      <a:cubicBezTo>
                        <a:pt x="116" y="183"/>
                        <a:pt x="120" y="176"/>
                        <a:pt x="123" y="169"/>
                      </a:cubicBezTo>
                      <a:cubicBezTo>
                        <a:pt x="126" y="162"/>
                        <a:pt x="128" y="152"/>
                        <a:pt x="129" y="144"/>
                      </a:cubicBezTo>
                      <a:cubicBezTo>
                        <a:pt x="135" y="138"/>
                        <a:pt x="139" y="131"/>
                        <a:pt x="143" y="124"/>
                      </a:cubicBezTo>
                      <a:cubicBezTo>
                        <a:pt x="146" y="116"/>
                        <a:pt x="149" y="108"/>
                        <a:pt x="151" y="99"/>
                      </a:cubicBezTo>
                      <a:cubicBezTo>
                        <a:pt x="157" y="93"/>
                        <a:pt x="162" y="87"/>
                        <a:pt x="166" y="79"/>
                      </a:cubicBezTo>
                      <a:cubicBezTo>
                        <a:pt x="169" y="72"/>
                        <a:pt x="172" y="65"/>
                        <a:pt x="174" y="56"/>
                      </a:cubicBezTo>
                      <a:cubicBezTo>
                        <a:pt x="179" y="52"/>
                        <a:pt x="183" y="48"/>
                        <a:pt x="186" y="43"/>
                      </a:cubicBezTo>
                      <a:cubicBezTo>
                        <a:pt x="185" y="43"/>
                        <a:pt x="185" y="43"/>
                        <a:pt x="185" y="43"/>
                      </a:cubicBezTo>
                      <a:cubicBezTo>
                        <a:pt x="168" y="32"/>
                        <a:pt x="168" y="32"/>
                        <a:pt x="168" y="32"/>
                      </a:cubicBezTo>
                      <a:cubicBezTo>
                        <a:pt x="167" y="32"/>
                        <a:pt x="167" y="32"/>
                        <a:pt x="167" y="32"/>
                      </a:cubicBezTo>
                      <a:cubicBezTo>
                        <a:pt x="138" y="14"/>
                        <a:pt x="138" y="14"/>
                        <a:pt x="138" y="14"/>
                      </a:cubicBezTo>
                      <a:cubicBezTo>
                        <a:pt x="137" y="13"/>
                        <a:pt x="137" y="13"/>
                        <a:pt x="137" y="13"/>
                      </a:cubicBezTo>
                      <a:cubicBezTo>
                        <a:pt x="117" y="1"/>
                        <a:pt x="117" y="1"/>
                        <a:pt x="117" y="1"/>
                      </a:cubicBezTo>
                      <a:cubicBezTo>
                        <a:pt x="117" y="0"/>
                        <a:pt x="117" y="0"/>
                        <a:pt x="117" y="0"/>
                      </a:cubicBezTo>
                      <a:cubicBezTo>
                        <a:pt x="116" y="0"/>
                        <a:pt x="116" y="0"/>
                        <a:pt x="116" y="0"/>
                      </a:cubicBezTo>
                      <a:cubicBezTo>
                        <a:pt x="107" y="11"/>
                        <a:pt x="100" y="24"/>
                        <a:pt x="96" y="38"/>
                      </a:cubicBezTo>
                      <a:close/>
                    </a:path>
                  </a:pathLst>
                </a:custGeom>
                <a:solidFill>
                  <a:srgbClr val="BCBEC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91440" tIns="45720" rIns="91440" bIns="45720"/>
                <a:lstStyle/>
                <a:p>
                  <a:endParaRPr lang="zh-CN" altLang="en-US" sz="2400"/>
                </a:p>
              </p:txBody>
            </p:sp>
            <p:sp>
              <p:nvSpPr>
                <p:cNvPr id="1076" name="MH_Other_191"/>
                <p:cNvSpPr/>
                <p:nvPr>
                  <p:custDataLst>
                    <p:tags r:id="rId208"/>
                  </p:custDataLst>
                </p:nvPr>
              </p:nvSpPr>
              <p:spPr bwMode="auto">
                <a:xfrm>
                  <a:off x="3645058" y="2454217"/>
                  <a:ext cx="126404" cy="144947"/>
                </a:xfrm>
                <a:custGeom>
                  <a:avLst/>
                  <a:gdLst>
                    <a:gd name="T0" fmla="*/ 2147483646 w 157"/>
                    <a:gd name="T1" fmla="*/ 2147483646 h 182"/>
                    <a:gd name="T2" fmla="*/ 2147483646 w 157"/>
                    <a:gd name="T3" fmla="*/ 2147483646 h 182"/>
                    <a:gd name="T4" fmla="*/ 2147483646 w 157"/>
                    <a:gd name="T5" fmla="*/ 2147483646 h 182"/>
                    <a:gd name="T6" fmla="*/ 2147483646 w 157"/>
                    <a:gd name="T7" fmla="*/ 2147483646 h 182"/>
                    <a:gd name="T8" fmla="*/ 2147483646 w 157"/>
                    <a:gd name="T9" fmla="*/ 0 h 182"/>
                    <a:gd name="T10" fmla="*/ 2147483646 w 157"/>
                    <a:gd name="T11" fmla="*/ 1177975800 h 182"/>
                    <a:gd name="T12" fmla="*/ 2147483646 w 157"/>
                    <a:gd name="T13" fmla="*/ 2147483646 h 182"/>
                    <a:gd name="T14" fmla="*/ 2147483646 w 157"/>
                    <a:gd name="T15" fmla="*/ 2147483646 h 182"/>
                    <a:gd name="T16" fmla="*/ 2147483646 w 157"/>
                    <a:gd name="T17" fmla="*/ 2147483646 h 182"/>
                    <a:gd name="T18" fmla="*/ 2147483646 w 157"/>
                    <a:gd name="T19" fmla="*/ 2147483646 h 182"/>
                    <a:gd name="T20" fmla="*/ 2147483646 w 157"/>
                    <a:gd name="T21" fmla="*/ 2147483646 h 182"/>
                    <a:gd name="T22" fmla="*/ 2147483646 w 157"/>
                    <a:gd name="T23" fmla="*/ 2147483646 h 182"/>
                    <a:gd name="T24" fmla="*/ 2147483646 w 157"/>
                    <a:gd name="T25" fmla="*/ 2147483646 h 182"/>
                    <a:gd name="T26" fmla="*/ 0 w 157"/>
                    <a:gd name="T27" fmla="*/ 2147483646 h 182"/>
                    <a:gd name="T28" fmla="*/ 593052370 w 157"/>
                    <a:gd name="T29" fmla="*/ 2147483646 h 182"/>
                    <a:gd name="T30" fmla="*/ 2147483646 w 157"/>
                    <a:gd name="T31" fmla="*/ 2147483646 h 182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</a:gdLst>
                  <a:ahLst/>
                  <a:cxnLst>
                    <a:cxn ang="T32">
                      <a:pos x="T0" y="T1"/>
                    </a:cxn>
                    <a:cxn ang="T33">
                      <a:pos x="T2" y="T3"/>
                    </a:cxn>
                    <a:cxn ang="T34">
                      <a:pos x="T4" y="T5"/>
                    </a:cxn>
                    <a:cxn ang="T35">
                      <a:pos x="T6" y="T7"/>
                    </a:cxn>
                    <a:cxn ang="T36">
                      <a:pos x="T8" y="T9"/>
                    </a:cxn>
                    <a:cxn ang="T37">
                      <a:pos x="T10" y="T11"/>
                    </a:cxn>
                    <a:cxn ang="T38">
                      <a:pos x="T12" y="T13"/>
                    </a:cxn>
                    <a:cxn ang="T39">
                      <a:pos x="T14" y="T15"/>
                    </a:cxn>
                    <a:cxn ang="T40">
                      <a:pos x="T16" y="T17"/>
                    </a:cxn>
                    <a:cxn ang="T41">
                      <a:pos x="T18" y="T19"/>
                    </a:cxn>
                    <a:cxn ang="T42">
                      <a:pos x="T20" y="T21"/>
                    </a:cxn>
                    <a:cxn ang="T43">
                      <a:pos x="T22" y="T23"/>
                    </a:cxn>
                    <a:cxn ang="T44">
                      <a:pos x="T24" y="T25"/>
                    </a:cxn>
                    <a:cxn ang="T45">
                      <a:pos x="T26" y="T27"/>
                    </a:cxn>
                    <a:cxn ang="T46">
                      <a:pos x="T28" y="T29"/>
                    </a:cxn>
                    <a:cxn ang="T47">
                      <a:pos x="T30" y="T31"/>
                    </a:cxn>
                  </a:cxnLst>
                  <a:rect l="0" t="0" r="r" b="b"/>
                  <a:pathLst>
                    <a:path w="157" h="182">
                      <a:moveTo>
                        <a:pt x="37" y="109"/>
                      </a:moveTo>
                      <a:cubicBezTo>
                        <a:pt x="62" y="90"/>
                        <a:pt x="73" y="83"/>
                        <a:pt x="74" y="83"/>
                      </a:cubicBezTo>
                      <a:cubicBezTo>
                        <a:pt x="74" y="83"/>
                        <a:pt x="85" y="76"/>
                        <a:pt x="111" y="60"/>
                      </a:cubicBezTo>
                      <a:cubicBezTo>
                        <a:pt x="128" y="50"/>
                        <a:pt x="140" y="38"/>
                        <a:pt x="149" y="23"/>
                      </a:cubicBezTo>
                      <a:cubicBezTo>
                        <a:pt x="152" y="16"/>
                        <a:pt x="155" y="9"/>
                        <a:pt x="157" y="0"/>
                      </a:cubicBezTo>
                      <a:cubicBezTo>
                        <a:pt x="156" y="2"/>
                        <a:pt x="156" y="2"/>
                        <a:pt x="156" y="2"/>
                      </a:cubicBezTo>
                      <a:cubicBezTo>
                        <a:pt x="149" y="27"/>
                        <a:pt x="135" y="44"/>
                        <a:pt x="111" y="59"/>
                      </a:cubicBezTo>
                      <a:cubicBezTo>
                        <a:pt x="84" y="75"/>
                        <a:pt x="73" y="82"/>
                        <a:pt x="73" y="82"/>
                      </a:cubicBezTo>
                      <a:cubicBezTo>
                        <a:pt x="73" y="82"/>
                        <a:pt x="61" y="89"/>
                        <a:pt x="36" y="108"/>
                      </a:cubicBezTo>
                      <a:cubicBezTo>
                        <a:pt x="28" y="114"/>
                        <a:pt x="21" y="121"/>
                        <a:pt x="16" y="128"/>
                      </a:cubicBezTo>
                      <a:cubicBezTo>
                        <a:pt x="16" y="130"/>
                        <a:pt x="16" y="130"/>
                        <a:pt x="16" y="130"/>
                      </a:cubicBezTo>
                      <a:cubicBezTo>
                        <a:pt x="14" y="130"/>
                        <a:pt x="14" y="130"/>
                        <a:pt x="14" y="130"/>
                      </a:cubicBezTo>
                      <a:cubicBezTo>
                        <a:pt x="14" y="130"/>
                        <a:pt x="14" y="130"/>
                        <a:pt x="14" y="130"/>
                      </a:cubicBezTo>
                      <a:cubicBezTo>
                        <a:pt x="4" y="145"/>
                        <a:pt x="0" y="163"/>
                        <a:pt x="0" y="182"/>
                      </a:cubicBezTo>
                      <a:cubicBezTo>
                        <a:pt x="1" y="181"/>
                        <a:pt x="1" y="181"/>
                        <a:pt x="1" y="181"/>
                      </a:cubicBezTo>
                      <a:cubicBezTo>
                        <a:pt x="1" y="152"/>
                        <a:pt x="12" y="128"/>
                        <a:pt x="37" y="109"/>
                      </a:cubicBezTo>
                      <a:close/>
                    </a:path>
                  </a:pathLst>
                </a:custGeom>
                <a:solidFill>
                  <a:srgbClr val="6D6E7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91440" tIns="45720" rIns="91440" bIns="45720"/>
                <a:lstStyle/>
                <a:p>
                  <a:endParaRPr lang="zh-CN" altLang="en-US" sz="2400"/>
                </a:p>
              </p:txBody>
            </p:sp>
            <p:sp>
              <p:nvSpPr>
                <p:cNvPr id="1077" name="MH_Other_192"/>
                <p:cNvSpPr/>
                <p:nvPr>
                  <p:custDataLst>
                    <p:tags r:id="rId209"/>
                  </p:custDataLst>
                </p:nvPr>
              </p:nvSpPr>
              <p:spPr bwMode="auto">
                <a:xfrm>
                  <a:off x="3657242" y="2443648"/>
                  <a:ext cx="124880" cy="113240"/>
                </a:xfrm>
                <a:custGeom>
                  <a:avLst/>
                  <a:gdLst>
                    <a:gd name="T0" fmla="*/ 2147483646 w 155"/>
                    <a:gd name="T1" fmla="*/ 0 h 143"/>
                    <a:gd name="T2" fmla="*/ 2147483646 w 155"/>
                    <a:gd name="T3" fmla="*/ 0 h 143"/>
                    <a:gd name="T4" fmla="*/ 2147483646 w 155"/>
                    <a:gd name="T5" fmla="*/ 2147483646 h 143"/>
                    <a:gd name="T6" fmla="*/ 2147483646 w 155"/>
                    <a:gd name="T7" fmla="*/ 2147483646 h 143"/>
                    <a:gd name="T8" fmla="*/ 2147483646 w 155"/>
                    <a:gd name="T9" fmla="*/ 2147483646 h 143"/>
                    <a:gd name="T10" fmla="*/ 2147483646 w 155"/>
                    <a:gd name="T11" fmla="*/ 2147483646 h 143"/>
                    <a:gd name="T12" fmla="*/ 2147483646 w 155"/>
                    <a:gd name="T13" fmla="*/ 2147483646 h 143"/>
                    <a:gd name="T14" fmla="*/ 2147483646 w 155"/>
                    <a:gd name="T15" fmla="*/ 2147483646 h 143"/>
                    <a:gd name="T16" fmla="*/ 0 w 155"/>
                    <a:gd name="T17" fmla="*/ 2147483646 h 143"/>
                    <a:gd name="T18" fmla="*/ 1187773809 w 155"/>
                    <a:gd name="T19" fmla="*/ 2147483646 h 143"/>
                    <a:gd name="T20" fmla="*/ 2147483646 w 155"/>
                    <a:gd name="T21" fmla="*/ 2147483646 h 143"/>
                    <a:gd name="T22" fmla="*/ 2147483646 w 155"/>
                    <a:gd name="T23" fmla="*/ 2147483646 h 143"/>
                    <a:gd name="T24" fmla="*/ 2147483646 w 155"/>
                    <a:gd name="T25" fmla="*/ 2147483646 h 143"/>
                    <a:gd name="T26" fmla="*/ 2147483646 w 155"/>
                    <a:gd name="T27" fmla="*/ 2147483646 h 143"/>
                    <a:gd name="T28" fmla="*/ 2147483646 w 155"/>
                    <a:gd name="T29" fmla="*/ 2147483646 h 143"/>
                    <a:gd name="T30" fmla="*/ 2147483646 w 155"/>
                    <a:gd name="T31" fmla="*/ 2147483646 h 143"/>
                    <a:gd name="T32" fmla="*/ 2147483646 w 155"/>
                    <a:gd name="T33" fmla="*/ 2147483646 h 143"/>
                    <a:gd name="T34" fmla="*/ 2147483646 w 155"/>
                    <a:gd name="T35" fmla="*/ 0 h 143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0" t="0" r="r" b="b"/>
                  <a:pathLst>
                    <a:path w="155" h="143">
                      <a:moveTo>
                        <a:pt x="155" y="0"/>
                      </a:moveTo>
                      <a:cubicBezTo>
                        <a:pt x="154" y="0"/>
                        <a:pt x="154" y="0"/>
                        <a:pt x="154" y="0"/>
                      </a:cubicBezTo>
                      <a:cubicBezTo>
                        <a:pt x="146" y="11"/>
                        <a:pt x="134" y="20"/>
                        <a:pt x="119" y="28"/>
                      </a:cubicBezTo>
                      <a:cubicBezTo>
                        <a:pt x="92" y="43"/>
                        <a:pt x="80" y="49"/>
                        <a:pt x="80" y="49"/>
                      </a:cubicBezTo>
                      <a:cubicBezTo>
                        <a:pt x="80" y="50"/>
                        <a:pt x="68" y="55"/>
                        <a:pt x="41" y="73"/>
                      </a:cubicBezTo>
                      <a:cubicBezTo>
                        <a:pt x="33" y="78"/>
                        <a:pt x="26" y="85"/>
                        <a:pt x="21" y="91"/>
                      </a:cubicBezTo>
                      <a:cubicBezTo>
                        <a:pt x="21" y="92"/>
                        <a:pt x="21" y="92"/>
                        <a:pt x="21" y="92"/>
                      </a:cubicBezTo>
                      <a:cubicBezTo>
                        <a:pt x="20" y="92"/>
                        <a:pt x="20" y="92"/>
                        <a:pt x="20" y="92"/>
                      </a:cubicBezTo>
                      <a:cubicBezTo>
                        <a:pt x="8" y="107"/>
                        <a:pt x="2" y="124"/>
                        <a:pt x="0" y="143"/>
                      </a:cubicBezTo>
                      <a:cubicBezTo>
                        <a:pt x="2" y="141"/>
                        <a:pt x="2" y="141"/>
                        <a:pt x="2" y="141"/>
                      </a:cubicBezTo>
                      <a:cubicBezTo>
                        <a:pt x="4" y="113"/>
                        <a:pt x="17" y="91"/>
                        <a:pt x="42" y="74"/>
                      </a:cubicBezTo>
                      <a:cubicBezTo>
                        <a:pt x="68" y="56"/>
                        <a:pt x="80" y="51"/>
                        <a:pt x="80" y="51"/>
                      </a:cubicBezTo>
                      <a:cubicBezTo>
                        <a:pt x="80" y="51"/>
                        <a:pt x="92" y="44"/>
                        <a:pt x="119" y="30"/>
                      </a:cubicBezTo>
                      <a:cubicBezTo>
                        <a:pt x="128" y="25"/>
                        <a:pt x="135" y="20"/>
                        <a:pt x="142" y="15"/>
                      </a:cubicBezTo>
                      <a:cubicBezTo>
                        <a:pt x="142" y="13"/>
                        <a:pt x="142" y="13"/>
                        <a:pt x="142" y="13"/>
                      </a:cubicBezTo>
                      <a:cubicBezTo>
                        <a:pt x="143" y="13"/>
                        <a:pt x="143" y="13"/>
                        <a:pt x="143" y="13"/>
                      </a:cubicBezTo>
                      <a:cubicBezTo>
                        <a:pt x="143" y="13"/>
                        <a:pt x="143" y="13"/>
                        <a:pt x="143" y="13"/>
                      </a:cubicBezTo>
                      <a:cubicBezTo>
                        <a:pt x="148" y="9"/>
                        <a:pt x="152" y="5"/>
                        <a:pt x="155" y="0"/>
                      </a:cubicBezTo>
                      <a:close/>
                    </a:path>
                  </a:pathLst>
                </a:custGeom>
                <a:solidFill>
                  <a:srgbClr val="6D6E7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91440" tIns="45720" rIns="91440" bIns="45720"/>
                <a:lstStyle/>
                <a:p>
                  <a:endParaRPr lang="zh-CN" altLang="en-US" sz="2400"/>
                </a:p>
              </p:txBody>
            </p:sp>
            <p:sp>
              <p:nvSpPr>
                <p:cNvPr id="1078" name="MH_Other_193"/>
                <p:cNvSpPr/>
                <p:nvPr>
                  <p:custDataLst>
                    <p:tags r:id="rId210"/>
                  </p:custDataLst>
                </p:nvPr>
              </p:nvSpPr>
              <p:spPr bwMode="auto">
                <a:xfrm>
                  <a:off x="3771462" y="2454218"/>
                  <a:ext cx="0" cy="1509"/>
                </a:xfrm>
                <a:custGeom>
                  <a:avLst/>
                  <a:gdLst>
                    <a:gd name="T0" fmla="*/ 0 w 3"/>
                    <a:gd name="T1" fmla="*/ 0 h 4"/>
                    <a:gd name="T2" fmla="*/ 0 w 3"/>
                    <a:gd name="T3" fmla="*/ 223838018 h 4"/>
                    <a:gd name="T4" fmla="*/ 119 w 3"/>
                    <a:gd name="T5" fmla="*/ 0 h 4"/>
                    <a:gd name="T6" fmla="*/ 119 w 3"/>
                    <a:gd name="T7" fmla="*/ 0 h 4"/>
                    <a:gd name="T8" fmla="*/ 0 w 3"/>
                    <a:gd name="T9" fmla="*/ 0 h 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" h="4">
                      <a:moveTo>
                        <a:pt x="0" y="0"/>
                      </a:moveTo>
                      <a:lnTo>
                        <a:pt x="0" y="4"/>
                      </a:lnTo>
                      <a:lnTo>
                        <a:pt x="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6D6E7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91440" tIns="45720" rIns="91440" bIns="45720"/>
                <a:lstStyle/>
                <a:p>
                  <a:endParaRPr lang="zh-CN" altLang="en-US" sz="2400"/>
                </a:p>
              </p:txBody>
            </p:sp>
            <p:sp>
              <p:nvSpPr>
                <p:cNvPr id="1079" name="MH_Other_194"/>
                <p:cNvSpPr/>
                <p:nvPr>
                  <p:custDataLst>
                    <p:tags r:id="rId211"/>
                  </p:custDataLst>
                </p:nvPr>
              </p:nvSpPr>
              <p:spPr bwMode="auto">
                <a:xfrm>
                  <a:off x="3657242" y="2556888"/>
                  <a:ext cx="1523" cy="0"/>
                </a:xfrm>
                <a:custGeom>
                  <a:avLst/>
                  <a:gdLst>
                    <a:gd name="T0" fmla="*/ 179120564 w 5"/>
                    <a:gd name="T1" fmla="*/ 89 h 4"/>
                    <a:gd name="T2" fmla="*/ 179120564 w 5"/>
                    <a:gd name="T3" fmla="*/ 0 h 4"/>
                    <a:gd name="T4" fmla="*/ 0 w 5"/>
                    <a:gd name="T5" fmla="*/ 89 h 4"/>
                    <a:gd name="T6" fmla="*/ 0 w 5"/>
                    <a:gd name="T7" fmla="*/ 89 h 4"/>
                    <a:gd name="T8" fmla="*/ 179120564 w 5"/>
                    <a:gd name="T9" fmla="*/ 89 h 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5" h="4">
                      <a:moveTo>
                        <a:pt x="5" y="4"/>
                      </a:moveTo>
                      <a:lnTo>
                        <a:pt x="5" y="0"/>
                      </a:lnTo>
                      <a:lnTo>
                        <a:pt x="0" y="4"/>
                      </a:lnTo>
                      <a:lnTo>
                        <a:pt x="5" y="4"/>
                      </a:lnTo>
                      <a:close/>
                    </a:path>
                  </a:pathLst>
                </a:custGeom>
                <a:solidFill>
                  <a:srgbClr val="6D6E7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91440" tIns="45720" rIns="91440" bIns="45720"/>
                <a:lstStyle/>
                <a:p>
                  <a:endParaRPr lang="zh-CN" altLang="en-US" sz="2400"/>
                </a:p>
              </p:txBody>
            </p:sp>
            <p:sp>
              <p:nvSpPr>
                <p:cNvPr id="1080" name="MH_Other_195"/>
                <p:cNvSpPr/>
                <p:nvPr>
                  <p:custDataLst>
                    <p:tags r:id="rId212"/>
                  </p:custDataLst>
                </p:nvPr>
              </p:nvSpPr>
              <p:spPr bwMode="auto">
                <a:xfrm>
                  <a:off x="3672471" y="2434588"/>
                  <a:ext cx="94423" cy="83044"/>
                </a:xfrm>
                <a:custGeom>
                  <a:avLst/>
                  <a:gdLst>
                    <a:gd name="T0" fmla="*/ 2147483646 w 118"/>
                    <a:gd name="T1" fmla="*/ 2147483646 h 104"/>
                    <a:gd name="T2" fmla="*/ 2147483646 w 118"/>
                    <a:gd name="T3" fmla="*/ 2147483646 h 104"/>
                    <a:gd name="T4" fmla="*/ 2147483646 w 118"/>
                    <a:gd name="T5" fmla="*/ 0 h 104"/>
                    <a:gd name="T6" fmla="*/ 2147483646 w 118"/>
                    <a:gd name="T7" fmla="*/ 0 h 104"/>
                    <a:gd name="T8" fmla="*/ 2147483646 w 118"/>
                    <a:gd name="T9" fmla="*/ 2147483646 h 104"/>
                    <a:gd name="T10" fmla="*/ 2147483646 w 118"/>
                    <a:gd name="T11" fmla="*/ 2147483646 h 104"/>
                    <a:gd name="T12" fmla="*/ 2147483646 w 118"/>
                    <a:gd name="T13" fmla="*/ 2147483646 h 104"/>
                    <a:gd name="T14" fmla="*/ 2147483646 w 118"/>
                    <a:gd name="T15" fmla="*/ 2147483646 h 104"/>
                    <a:gd name="T16" fmla="*/ 2147483646 w 118"/>
                    <a:gd name="T17" fmla="*/ 2147483646 h 104"/>
                    <a:gd name="T18" fmla="*/ 0 w 118"/>
                    <a:gd name="T19" fmla="*/ 2147483646 h 104"/>
                    <a:gd name="T20" fmla="*/ 585117440 w 118"/>
                    <a:gd name="T21" fmla="*/ 2147483646 h 104"/>
                    <a:gd name="T22" fmla="*/ 1169538399 w 118"/>
                    <a:gd name="T23" fmla="*/ 2147483646 h 104"/>
                    <a:gd name="T24" fmla="*/ 2147483646 w 118"/>
                    <a:gd name="T25" fmla="*/ 2147483646 h 104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0" t="0" r="r" b="b"/>
                  <a:pathLst>
                    <a:path w="118" h="104">
                      <a:moveTo>
                        <a:pt x="46" y="37"/>
                      </a:moveTo>
                      <a:cubicBezTo>
                        <a:pt x="73" y="21"/>
                        <a:pt x="86" y="16"/>
                        <a:pt x="86" y="15"/>
                      </a:cubicBezTo>
                      <a:cubicBezTo>
                        <a:pt x="118" y="0"/>
                        <a:pt x="118" y="0"/>
                        <a:pt x="118" y="0"/>
                      </a:cubicBezTo>
                      <a:cubicBezTo>
                        <a:pt x="117" y="0"/>
                        <a:pt x="117" y="0"/>
                        <a:pt x="117" y="0"/>
                      </a:cubicBezTo>
                      <a:cubicBezTo>
                        <a:pt x="85" y="14"/>
                        <a:pt x="85" y="14"/>
                        <a:pt x="85" y="14"/>
                      </a:cubicBezTo>
                      <a:cubicBezTo>
                        <a:pt x="85" y="14"/>
                        <a:pt x="73" y="19"/>
                        <a:pt x="45" y="35"/>
                      </a:cubicBezTo>
                      <a:cubicBezTo>
                        <a:pt x="37" y="40"/>
                        <a:pt x="30" y="46"/>
                        <a:pt x="24" y="52"/>
                      </a:cubicBezTo>
                      <a:cubicBezTo>
                        <a:pt x="24" y="53"/>
                        <a:pt x="24" y="53"/>
                        <a:pt x="24" y="53"/>
                      </a:cubicBezTo>
                      <a:cubicBezTo>
                        <a:pt x="23" y="53"/>
                        <a:pt x="23" y="53"/>
                        <a:pt x="23" y="53"/>
                      </a:cubicBezTo>
                      <a:cubicBezTo>
                        <a:pt x="10" y="67"/>
                        <a:pt x="3" y="85"/>
                        <a:pt x="0" y="104"/>
                      </a:cubicBezTo>
                      <a:cubicBezTo>
                        <a:pt x="1" y="103"/>
                        <a:pt x="1" y="103"/>
                        <a:pt x="1" y="103"/>
                      </a:cubicBezTo>
                      <a:cubicBezTo>
                        <a:pt x="2" y="102"/>
                        <a:pt x="2" y="102"/>
                        <a:pt x="2" y="102"/>
                      </a:cubicBezTo>
                      <a:cubicBezTo>
                        <a:pt x="5" y="74"/>
                        <a:pt x="20" y="52"/>
                        <a:pt x="46" y="37"/>
                      </a:cubicBezTo>
                      <a:close/>
                    </a:path>
                  </a:pathLst>
                </a:custGeom>
                <a:solidFill>
                  <a:srgbClr val="6D6E7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91440" tIns="45720" rIns="91440" bIns="45720"/>
                <a:lstStyle/>
                <a:p>
                  <a:endParaRPr lang="zh-CN" altLang="en-US" sz="2400"/>
                </a:p>
              </p:txBody>
            </p:sp>
            <p:sp>
              <p:nvSpPr>
                <p:cNvPr id="1081" name="MH_Other_196"/>
                <p:cNvSpPr/>
                <p:nvPr>
                  <p:custDataLst>
                    <p:tags r:id="rId213"/>
                  </p:custDataLst>
                </p:nvPr>
              </p:nvSpPr>
              <p:spPr bwMode="auto">
                <a:xfrm>
                  <a:off x="3672471" y="2516120"/>
                  <a:ext cx="1523" cy="1510"/>
                </a:xfrm>
                <a:custGeom>
                  <a:avLst/>
                  <a:gdLst>
                    <a:gd name="T0" fmla="*/ 1790702559 w 1"/>
                    <a:gd name="T1" fmla="*/ 0 h 1"/>
                    <a:gd name="T2" fmla="*/ 0 w 1"/>
                    <a:gd name="T3" fmla="*/ 2147483646 h 1"/>
                    <a:gd name="T4" fmla="*/ 1790702559 w 1"/>
                    <a:gd name="T5" fmla="*/ 2147483646 h 1"/>
                    <a:gd name="T6" fmla="*/ 1790702559 w 1"/>
                    <a:gd name="T7" fmla="*/ 0 h 1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1" h="1">
                      <a:moveTo>
                        <a:pt x="1" y="0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1"/>
                        <a:pt x="1" y="1"/>
                        <a:pt x="1" y="0"/>
                      </a:cubicBezTo>
                      <a:close/>
                    </a:path>
                  </a:pathLst>
                </a:custGeom>
                <a:solidFill>
                  <a:srgbClr val="6D6E7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91440" tIns="45720" rIns="91440" bIns="45720"/>
                <a:lstStyle/>
                <a:p>
                  <a:endParaRPr lang="zh-CN" altLang="en-US" sz="2400"/>
                </a:p>
              </p:txBody>
            </p:sp>
            <p:sp>
              <p:nvSpPr>
                <p:cNvPr id="1082" name="MH_Other_197"/>
                <p:cNvSpPr/>
                <p:nvPr>
                  <p:custDataLst>
                    <p:tags r:id="rId214"/>
                  </p:custDataLst>
                </p:nvPr>
              </p:nvSpPr>
              <p:spPr bwMode="auto">
                <a:xfrm>
                  <a:off x="3689223" y="2419490"/>
                  <a:ext cx="53303" cy="57375"/>
                </a:xfrm>
                <a:custGeom>
                  <a:avLst/>
                  <a:gdLst>
                    <a:gd name="T0" fmla="*/ 2147483646 w 66"/>
                    <a:gd name="T1" fmla="*/ 2147483646 h 72"/>
                    <a:gd name="T2" fmla="*/ 2147483646 w 66"/>
                    <a:gd name="T3" fmla="*/ 588968056 h 72"/>
                    <a:gd name="T4" fmla="*/ 2147483646 w 66"/>
                    <a:gd name="T5" fmla="*/ 0 h 72"/>
                    <a:gd name="T6" fmla="*/ 2147483646 w 66"/>
                    <a:gd name="T7" fmla="*/ 2147483646 h 72"/>
                    <a:gd name="T8" fmla="*/ 2147483646 w 66"/>
                    <a:gd name="T9" fmla="*/ 2147483646 h 72"/>
                    <a:gd name="T10" fmla="*/ 2147483646 w 66"/>
                    <a:gd name="T11" fmla="*/ 2147483646 h 72"/>
                    <a:gd name="T12" fmla="*/ 2147483646 w 66"/>
                    <a:gd name="T13" fmla="*/ 2147483646 h 72"/>
                    <a:gd name="T14" fmla="*/ 0 w 66"/>
                    <a:gd name="T15" fmla="*/ 2147483646 h 72"/>
                    <a:gd name="T16" fmla="*/ 595336498 w 66"/>
                    <a:gd name="T17" fmla="*/ 2147483646 h 72"/>
                    <a:gd name="T18" fmla="*/ 1191382688 w 66"/>
                    <a:gd name="T19" fmla="*/ 2147483646 h 72"/>
                    <a:gd name="T20" fmla="*/ 2147483646 w 66"/>
                    <a:gd name="T21" fmla="*/ 2147483646 h 72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66" h="72">
                      <a:moveTo>
                        <a:pt x="50" y="9"/>
                      </a:moveTo>
                      <a:cubicBezTo>
                        <a:pt x="56" y="6"/>
                        <a:pt x="62" y="3"/>
                        <a:pt x="66" y="1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0" y="2"/>
                        <a:pt x="55" y="5"/>
                        <a:pt x="49" y="7"/>
                      </a:cubicBezTo>
                      <a:cubicBezTo>
                        <a:pt x="41" y="12"/>
                        <a:pt x="33" y="17"/>
                        <a:pt x="26" y="24"/>
                      </a:cubicBezTo>
                      <a:cubicBezTo>
                        <a:pt x="26" y="26"/>
                        <a:pt x="26" y="26"/>
                        <a:pt x="26" y="26"/>
                      </a:cubicBezTo>
                      <a:cubicBezTo>
                        <a:pt x="24" y="25"/>
                        <a:pt x="24" y="25"/>
                        <a:pt x="24" y="25"/>
                      </a:cubicBezTo>
                      <a:cubicBezTo>
                        <a:pt x="12" y="38"/>
                        <a:pt x="4" y="54"/>
                        <a:pt x="0" y="72"/>
                      </a:cubicBezTo>
                      <a:cubicBezTo>
                        <a:pt x="1" y="72"/>
                        <a:pt x="1" y="72"/>
                        <a:pt x="1" y="72"/>
                      </a:cubicBezTo>
                      <a:cubicBezTo>
                        <a:pt x="2" y="71"/>
                        <a:pt x="2" y="71"/>
                        <a:pt x="2" y="71"/>
                      </a:cubicBezTo>
                      <a:cubicBezTo>
                        <a:pt x="7" y="43"/>
                        <a:pt x="23" y="22"/>
                        <a:pt x="50" y="9"/>
                      </a:cubicBezTo>
                      <a:close/>
                    </a:path>
                  </a:pathLst>
                </a:custGeom>
                <a:solidFill>
                  <a:srgbClr val="6D6E7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91440" tIns="45720" rIns="91440" bIns="45720"/>
                <a:lstStyle/>
                <a:p>
                  <a:endParaRPr lang="zh-CN" altLang="en-US" sz="2400"/>
                </a:p>
              </p:txBody>
            </p:sp>
            <p:sp>
              <p:nvSpPr>
                <p:cNvPr id="1083" name="MH_Other_198"/>
                <p:cNvSpPr/>
                <p:nvPr>
                  <p:custDataLst>
                    <p:tags r:id="rId215"/>
                  </p:custDataLst>
                </p:nvPr>
              </p:nvSpPr>
              <p:spPr bwMode="auto">
                <a:xfrm>
                  <a:off x="3690746" y="2476864"/>
                  <a:ext cx="0" cy="0"/>
                </a:xfrm>
                <a:custGeom>
                  <a:avLst/>
                  <a:gdLst>
                    <a:gd name="T0" fmla="*/ 711 w 1"/>
                    <a:gd name="T1" fmla="*/ 0 h 1"/>
                    <a:gd name="T2" fmla="*/ 0 w 1"/>
                    <a:gd name="T3" fmla="*/ 711 h 1"/>
                    <a:gd name="T4" fmla="*/ 711 w 1"/>
                    <a:gd name="T5" fmla="*/ 711 h 1"/>
                    <a:gd name="T6" fmla="*/ 711 w 1"/>
                    <a:gd name="T7" fmla="*/ 0 h 1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1" h="1">
                      <a:moveTo>
                        <a:pt x="1" y="0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1"/>
                        <a:pt x="1" y="1"/>
                        <a:pt x="1" y="0"/>
                      </a:cubicBezTo>
                      <a:close/>
                    </a:path>
                  </a:pathLst>
                </a:custGeom>
                <a:solidFill>
                  <a:srgbClr val="6D6E7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91440" tIns="45720" rIns="91440" bIns="45720"/>
                <a:lstStyle/>
                <a:p>
                  <a:endParaRPr lang="zh-CN" altLang="en-US" sz="2400"/>
                </a:p>
              </p:txBody>
            </p:sp>
            <p:sp>
              <p:nvSpPr>
                <p:cNvPr id="1084" name="MH_Other_199"/>
                <p:cNvSpPr/>
                <p:nvPr>
                  <p:custDataLst>
                    <p:tags r:id="rId216"/>
                  </p:custDataLst>
                </p:nvPr>
              </p:nvSpPr>
              <p:spPr bwMode="auto">
                <a:xfrm>
                  <a:off x="3709021" y="2408920"/>
                  <a:ext cx="16752" cy="30198"/>
                </a:xfrm>
                <a:custGeom>
                  <a:avLst/>
                  <a:gdLst>
                    <a:gd name="T0" fmla="*/ 2147483646 w 21"/>
                    <a:gd name="T1" fmla="*/ 587803625 h 38"/>
                    <a:gd name="T2" fmla="*/ 2147483646 w 21"/>
                    <a:gd name="T3" fmla="*/ 0 h 38"/>
                    <a:gd name="T4" fmla="*/ 2147483646 w 21"/>
                    <a:gd name="T5" fmla="*/ 0 h 38"/>
                    <a:gd name="T6" fmla="*/ 0 w 21"/>
                    <a:gd name="T7" fmla="*/ 2147483646 h 38"/>
                    <a:gd name="T8" fmla="*/ 1170594273 w 21"/>
                    <a:gd name="T9" fmla="*/ 2147483646 h 38"/>
                    <a:gd name="T10" fmla="*/ 2147483646 w 21"/>
                    <a:gd name="T11" fmla="*/ 587803625 h 38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1" h="38">
                      <a:moveTo>
                        <a:pt x="21" y="1"/>
                      </a:moveTo>
                      <a:cubicBezTo>
                        <a:pt x="21" y="0"/>
                        <a:pt x="21" y="0"/>
                        <a:pt x="21" y="0"/>
                      </a:cubicBezTo>
                      <a:cubicBezTo>
                        <a:pt x="20" y="0"/>
                        <a:pt x="20" y="0"/>
                        <a:pt x="20" y="0"/>
                      </a:cubicBezTo>
                      <a:cubicBezTo>
                        <a:pt x="11" y="11"/>
                        <a:pt x="4" y="24"/>
                        <a:pt x="0" y="38"/>
                      </a:cubicBezTo>
                      <a:cubicBezTo>
                        <a:pt x="2" y="37"/>
                        <a:pt x="2" y="37"/>
                        <a:pt x="2" y="37"/>
                      </a:cubicBezTo>
                      <a:cubicBezTo>
                        <a:pt x="6" y="23"/>
                        <a:pt x="12" y="11"/>
                        <a:pt x="21" y="1"/>
                      </a:cubicBezTo>
                      <a:close/>
                    </a:path>
                  </a:pathLst>
                </a:custGeom>
                <a:solidFill>
                  <a:srgbClr val="6D6E7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91440" tIns="45720" rIns="91440" bIns="45720"/>
                <a:lstStyle/>
                <a:p>
                  <a:endParaRPr lang="zh-CN" altLang="en-US" sz="2400"/>
                </a:p>
              </p:txBody>
            </p:sp>
            <p:sp>
              <p:nvSpPr>
                <p:cNvPr id="1085" name="MH_Other_200"/>
                <p:cNvSpPr/>
                <p:nvPr>
                  <p:custDataLst>
                    <p:tags r:id="rId217"/>
                  </p:custDataLst>
                </p:nvPr>
              </p:nvSpPr>
              <p:spPr bwMode="auto">
                <a:xfrm>
                  <a:off x="3709023" y="2439119"/>
                  <a:ext cx="1523" cy="1509"/>
                </a:xfrm>
                <a:custGeom>
                  <a:avLst/>
                  <a:gdLst>
                    <a:gd name="T0" fmla="*/ 179120564 w 5"/>
                    <a:gd name="T1" fmla="*/ 223838018 h 4"/>
                    <a:gd name="T2" fmla="*/ 179120564 w 5"/>
                    <a:gd name="T3" fmla="*/ 0 h 4"/>
                    <a:gd name="T4" fmla="*/ 0 w 5"/>
                    <a:gd name="T5" fmla="*/ 111918811 h 4"/>
                    <a:gd name="T6" fmla="*/ 179120564 w 5"/>
                    <a:gd name="T7" fmla="*/ 223838018 h 4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5" h="4">
                      <a:moveTo>
                        <a:pt x="5" y="4"/>
                      </a:moveTo>
                      <a:lnTo>
                        <a:pt x="5" y="0"/>
                      </a:lnTo>
                      <a:lnTo>
                        <a:pt x="0" y="2"/>
                      </a:lnTo>
                      <a:lnTo>
                        <a:pt x="5" y="4"/>
                      </a:lnTo>
                      <a:close/>
                    </a:path>
                  </a:pathLst>
                </a:custGeom>
                <a:solidFill>
                  <a:srgbClr val="6D6E7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91440" tIns="45720" rIns="91440" bIns="45720"/>
                <a:lstStyle/>
                <a:p>
                  <a:endParaRPr lang="zh-CN" altLang="en-US" sz="2400"/>
                </a:p>
              </p:txBody>
            </p:sp>
            <p:sp>
              <p:nvSpPr>
                <p:cNvPr id="1086" name="MH_Other_201"/>
                <p:cNvSpPr/>
                <p:nvPr>
                  <p:custDataLst>
                    <p:tags r:id="rId218"/>
                  </p:custDataLst>
                </p:nvPr>
              </p:nvSpPr>
              <p:spPr bwMode="auto">
                <a:xfrm>
                  <a:off x="3695315" y="2635402"/>
                  <a:ext cx="4569" cy="25667"/>
                </a:xfrm>
                <a:custGeom>
                  <a:avLst/>
                  <a:gdLst>
                    <a:gd name="T0" fmla="*/ 0 w 5"/>
                    <a:gd name="T1" fmla="*/ 2147483646 h 32"/>
                    <a:gd name="T2" fmla="*/ 0 w 5"/>
                    <a:gd name="T3" fmla="*/ 2147483646 h 32"/>
                    <a:gd name="T4" fmla="*/ 774052277 w 5"/>
                    <a:gd name="T5" fmla="*/ 2147483646 h 32"/>
                    <a:gd name="T6" fmla="*/ 1548104554 w 5"/>
                    <a:gd name="T7" fmla="*/ 2147483646 h 32"/>
                    <a:gd name="T8" fmla="*/ 2147483646 w 5"/>
                    <a:gd name="T9" fmla="*/ 2147483646 h 32"/>
                    <a:gd name="T10" fmla="*/ 2147483646 w 5"/>
                    <a:gd name="T11" fmla="*/ 0 h 32"/>
                    <a:gd name="T12" fmla="*/ 2147483646 w 5"/>
                    <a:gd name="T13" fmla="*/ 600276901 h 32"/>
                    <a:gd name="T14" fmla="*/ 2147483646 w 5"/>
                    <a:gd name="T15" fmla="*/ 1201265584 h 32"/>
                    <a:gd name="T16" fmla="*/ 0 w 5"/>
                    <a:gd name="T17" fmla="*/ 2147483646 h 32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5" h="32">
                      <a:moveTo>
                        <a:pt x="0" y="32"/>
                      </a:moveTo>
                      <a:cubicBezTo>
                        <a:pt x="0" y="32"/>
                        <a:pt x="0" y="32"/>
                        <a:pt x="0" y="32"/>
                      </a:cubicBezTo>
                      <a:cubicBezTo>
                        <a:pt x="1" y="32"/>
                        <a:pt x="1" y="32"/>
                        <a:pt x="1" y="32"/>
                      </a:cubicBezTo>
                      <a:cubicBezTo>
                        <a:pt x="2" y="32"/>
                        <a:pt x="2" y="32"/>
                        <a:pt x="2" y="32"/>
                      </a:cubicBezTo>
                      <a:cubicBezTo>
                        <a:pt x="2" y="30"/>
                        <a:pt x="3" y="28"/>
                        <a:pt x="3" y="26"/>
                      </a:cubicBezTo>
                      <a:cubicBezTo>
                        <a:pt x="5" y="18"/>
                        <a:pt x="5" y="8"/>
                        <a:pt x="4" y="0"/>
                      </a:cubicBezTo>
                      <a:cubicBezTo>
                        <a:pt x="4" y="1"/>
                        <a:pt x="4" y="1"/>
                        <a:pt x="4" y="1"/>
                      </a:cubicBezTo>
                      <a:cubicBezTo>
                        <a:pt x="4" y="2"/>
                        <a:pt x="3" y="2"/>
                        <a:pt x="3" y="2"/>
                      </a:cubicBezTo>
                      <a:cubicBezTo>
                        <a:pt x="4" y="13"/>
                        <a:pt x="3" y="22"/>
                        <a:pt x="0" y="32"/>
                      </a:cubicBezTo>
                      <a:close/>
                    </a:path>
                  </a:pathLst>
                </a:custGeom>
                <a:solidFill>
                  <a:srgbClr val="6D6E7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91440" tIns="45720" rIns="91440" bIns="45720"/>
                <a:lstStyle/>
                <a:p>
                  <a:endParaRPr lang="zh-CN" altLang="en-US" sz="2400"/>
                </a:p>
              </p:txBody>
            </p:sp>
            <p:sp>
              <p:nvSpPr>
                <p:cNvPr id="1087" name="MH_Other_202"/>
                <p:cNvSpPr/>
                <p:nvPr>
                  <p:custDataLst>
                    <p:tags r:id="rId219"/>
                  </p:custDataLst>
                </p:nvPr>
              </p:nvSpPr>
              <p:spPr bwMode="auto">
                <a:xfrm>
                  <a:off x="3678562" y="2597654"/>
                  <a:ext cx="30459" cy="60395"/>
                </a:xfrm>
                <a:custGeom>
                  <a:avLst/>
                  <a:gdLst>
                    <a:gd name="T0" fmla="*/ 2147483646 w 38"/>
                    <a:gd name="T1" fmla="*/ 2147483646 h 76"/>
                    <a:gd name="T2" fmla="*/ 0 w 38"/>
                    <a:gd name="T3" fmla="*/ 2147483646 h 76"/>
                    <a:gd name="T4" fmla="*/ 1175607250 w 38"/>
                    <a:gd name="T5" fmla="*/ 2147483646 h 76"/>
                    <a:gd name="T6" fmla="*/ 2147483646 w 38"/>
                    <a:gd name="T7" fmla="*/ 2147483646 h 76"/>
                    <a:gd name="T8" fmla="*/ 2147483646 w 38"/>
                    <a:gd name="T9" fmla="*/ 2147483646 h 76"/>
                    <a:gd name="T10" fmla="*/ 2147483646 w 38"/>
                    <a:gd name="T11" fmla="*/ 2147483646 h 76"/>
                    <a:gd name="T12" fmla="*/ 2147483646 w 38"/>
                    <a:gd name="T13" fmla="*/ 2147483646 h 76"/>
                    <a:gd name="T14" fmla="*/ 2147483646 w 38"/>
                    <a:gd name="T15" fmla="*/ 2147483646 h 76"/>
                    <a:gd name="T16" fmla="*/ 2147483646 w 38"/>
                    <a:gd name="T17" fmla="*/ 0 h 76"/>
                    <a:gd name="T18" fmla="*/ 2147483646 w 38"/>
                    <a:gd name="T19" fmla="*/ 584313632 h 76"/>
                    <a:gd name="T20" fmla="*/ 2147483646 w 38"/>
                    <a:gd name="T21" fmla="*/ 1169324928 h 76"/>
                    <a:gd name="T22" fmla="*/ 2147483646 w 38"/>
                    <a:gd name="T23" fmla="*/ 2147483646 h 7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0" t="0" r="r" b="b"/>
                  <a:pathLst>
                    <a:path w="38" h="76">
                      <a:moveTo>
                        <a:pt x="7" y="69"/>
                      </a:moveTo>
                      <a:cubicBezTo>
                        <a:pt x="0" y="76"/>
                        <a:pt x="0" y="76"/>
                        <a:pt x="0" y="76"/>
                      </a:cubicBezTo>
                      <a:cubicBezTo>
                        <a:pt x="2" y="76"/>
                        <a:pt x="2" y="76"/>
                        <a:pt x="2" y="76"/>
                      </a:cubicBezTo>
                      <a:cubicBezTo>
                        <a:pt x="8" y="70"/>
                        <a:pt x="8" y="70"/>
                        <a:pt x="8" y="70"/>
                      </a:cubicBezTo>
                      <a:cubicBezTo>
                        <a:pt x="14" y="64"/>
                        <a:pt x="20" y="57"/>
                        <a:pt x="24" y="50"/>
                      </a:cubicBezTo>
                      <a:cubicBezTo>
                        <a:pt x="24" y="49"/>
                        <a:pt x="24" y="49"/>
                        <a:pt x="24" y="49"/>
                      </a:cubicBezTo>
                      <a:cubicBezTo>
                        <a:pt x="25" y="49"/>
                        <a:pt x="25" y="49"/>
                        <a:pt x="25" y="49"/>
                      </a:cubicBezTo>
                      <a:cubicBezTo>
                        <a:pt x="29" y="42"/>
                        <a:pt x="33" y="34"/>
                        <a:pt x="35" y="25"/>
                      </a:cubicBezTo>
                      <a:cubicBezTo>
                        <a:pt x="37" y="18"/>
                        <a:pt x="38" y="9"/>
                        <a:pt x="38" y="0"/>
                      </a:cubicBezTo>
                      <a:cubicBezTo>
                        <a:pt x="37" y="1"/>
                        <a:pt x="37" y="1"/>
                        <a:pt x="37" y="1"/>
                      </a:cubicBezTo>
                      <a:cubicBezTo>
                        <a:pt x="37" y="1"/>
                        <a:pt x="37" y="2"/>
                        <a:pt x="37" y="2"/>
                      </a:cubicBezTo>
                      <a:cubicBezTo>
                        <a:pt x="37" y="28"/>
                        <a:pt x="27" y="49"/>
                        <a:pt x="7" y="69"/>
                      </a:cubicBezTo>
                      <a:close/>
                    </a:path>
                  </a:pathLst>
                </a:custGeom>
                <a:solidFill>
                  <a:srgbClr val="6D6E7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91440" tIns="45720" rIns="91440" bIns="45720"/>
                <a:lstStyle/>
                <a:p>
                  <a:endParaRPr lang="zh-CN" altLang="en-US" sz="2400"/>
                </a:p>
              </p:txBody>
            </p:sp>
            <p:sp>
              <p:nvSpPr>
                <p:cNvPr id="1088" name="MH_Other_203"/>
                <p:cNvSpPr/>
                <p:nvPr>
                  <p:custDataLst>
                    <p:tags r:id="rId220"/>
                  </p:custDataLst>
                </p:nvPr>
              </p:nvSpPr>
              <p:spPr bwMode="auto">
                <a:xfrm>
                  <a:off x="3698360" y="2636911"/>
                  <a:ext cx="0" cy="1510"/>
                </a:xfrm>
                <a:custGeom>
                  <a:avLst/>
                  <a:gdLst>
                    <a:gd name="T0" fmla="*/ 0 w 1"/>
                    <a:gd name="T1" fmla="*/ 1792959984 h 1"/>
                    <a:gd name="T2" fmla="*/ 711 w 1"/>
                    <a:gd name="T3" fmla="*/ 0 h 1"/>
                    <a:gd name="T4" fmla="*/ 0 w 1"/>
                    <a:gd name="T5" fmla="*/ 0 h 1"/>
                    <a:gd name="T6" fmla="*/ 0 w 1"/>
                    <a:gd name="T7" fmla="*/ 1792959984 h 1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1" h="1">
                      <a:moveTo>
                        <a:pt x="0" y="1"/>
                      </a:moveTo>
                      <a:cubicBezTo>
                        <a:pt x="0" y="1"/>
                        <a:pt x="1" y="1"/>
                        <a:pt x="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6D6E7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91440" tIns="45720" rIns="91440" bIns="45720"/>
                <a:lstStyle/>
                <a:p>
                  <a:endParaRPr lang="zh-CN" altLang="en-US" sz="2400"/>
                </a:p>
              </p:txBody>
            </p:sp>
            <p:sp>
              <p:nvSpPr>
                <p:cNvPr id="1089" name="MH_Other_204"/>
                <p:cNvSpPr/>
                <p:nvPr>
                  <p:custDataLst>
                    <p:tags r:id="rId221"/>
                  </p:custDataLst>
                </p:nvPr>
              </p:nvSpPr>
              <p:spPr bwMode="auto">
                <a:xfrm>
                  <a:off x="3651150" y="2561417"/>
                  <a:ext cx="70055" cy="92103"/>
                </a:xfrm>
                <a:custGeom>
                  <a:avLst/>
                  <a:gdLst>
                    <a:gd name="T0" fmla="*/ 2147483646 w 87"/>
                    <a:gd name="T1" fmla="*/ 2147483646 h 116"/>
                    <a:gd name="T2" fmla="*/ 2147483646 w 87"/>
                    <a:gd name="T3" fmla="*/ 2147483646 h 116"/>
                    <a:gd name="T4" fmla="*/ 0 w 87"/>
                    <a:gd name="T5" fmla="*/ 2147483646 h 116"/>
                    <a:gd name="T6" fmla="*/ 593221525 w 87"/>
                    <a:gd name="T7" fmla="*/ 2147483646 h 116"/>
                    <a:gd name="T8" fmla="*/ 2147483646 w 87"/>
                    <a:gd name="T9" fmla="*/ 2147483646 h 116"/>
                    <a:gd name="T10" fmla="*/ 2147483646 w 87"/>
                    <a:gd name="T11" fmla="*/ 2147483646 h 116"/>
                    <a:gd name="T12" fmla="*/ 2147483646 w 87"/>
                    <a:gd name="T13" fmla="*/ 2147483646 h 116"/>
                    <a:gd name="T14" fmla="*/ 2147483646 w 87"/>
                    <a:gd name="T15" fmla="*/ 2147483646 h 116"/>
                    <a:gd name="T16" fmla="*/ 2147483646 w 87"/>
                    <a:gd name="T17" fmla="*/ 2147483646 h 116"/>
                    <a:gd name="T18" fmla="*/ 2147483646 w 87"/>
                    <a:gd name="T19" fmla="*/ 2147483646 h 116"/>
                    <a:gd name="T20" fmla="*/ 2147483646 w 87"/>
                    <a:gd name="T21" fmla="*/ 0 h 116"/>
                    <a:gd name="T22" fmla="*/ 2147483646 w 87"/>
                    <a:gd name="T23" fmla="*/ 1170805647 h 116"/>
                    <a:gd name="T24" fmla="*/ 2147483646 w 87"/>
                    <a:gd name="T25" fmla="*/ 2147483646 h 11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0" t="0" r="r" b="b"/>
                  <a:pathLst>
                    <a:path w="87" h="116">
                      <a:moveTo>
                        <a:pt x="52" y="66"/>
                      </a:moveTo>
                      <a:cubicBezTo>
                        <a:pt x="29" y="86"/>
                        <a:pt x="20" y="96"/>
                        <a:pt x="20" y="96"/>
                      </a:cubicBezTo>
                      <a:cubicBezTo>
                        <a:pt x="20" y="96"/>
                        <a:pt x="13" y="101"/>
                        <a:pt x="0" y="115"/>
                      </a:cubicBezTo>
                      <a:cubicBezTo>
                        <a:pt x="1" y="116"/>
                        <a:pt x="1" y="116"/>
                        <a:pt x="1" y="116"/>
                      </a:cubicBezTo>
                      <a:cubicBezTo>
                        <a:pt x="14" y="102"/>
                        <a:pt x="20" y="97"/>
                        <a:pt x="20" y="97"/>
                      </a:cubicBezTo>
                      <a:cubicBezTo>
                        <a:pt x="21" y="97"/>
                        <a:pt x="30" y="87"/>
                        <a:pt x="53" y="67"/>
                      </a:cubicBezTo>
                      <a:cubicBezTo>
                        <a:pt x="60" y="61"/>
                        <a:pt x="66" y="54"/>
                        <a:pt x="71" y="48"/>
                      </a:cubicBezTo>
                      <a:cubicBezTo>
                        <a:pt x="71" y="47"/>
                        <a:pt x="71" y="47"/>
                        <a:pt x="71" y="47"/>
                      </a:cubicBezTo>
                      <a:cubicBezTo>
                        <a:pt x="71" y="47"/>
                        <a:pt x="71" y="47"/>
                        <a:pt x="71" y="47"/>
                      </a:cubicBezTo>
                      <a:cubicBezTo>
                        <a:pt x="76" y="40"/>
                        <a:pt x="80" y="32"/>
                        <a:pt x="83" y="24"/>
                      </a:cubicBezTo>
                      <a:cubicBezTo>
                        <a:pt x="85" y="16"/>
                        <a:pt x="87" y="8"/>
                        <a:pt x="87" y="0"/>
                      </a:cubicBezTo>
                      <a:cubicBezTo>
                        <a:pt x="86" y="2"/>
                        <a:pt x="86" y="2"/>
                        <a:pt x="86" y="2"/>
                      </a:cubicBezTo>
                      <a:cubicBezTo>
                        <a:pt x="84" y="27"/>
                        <a:pt x="74" y="47"/>
                        <a:pt x="52" y="66"/>
                      </a:cubicBezTo>
                      <a:close/>
                    </a:path>
                  </a:pathLst>
                </a:custGeom>
                <a:solidFill>
                  <a:srgbClr val="6D6E7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91440" tIns="45720" rIns="91440" bIns="45720"/>
                <a:lstStyle/>
                <a:p>
                  <a:endParaRPr lang="zh-CN" altLang="en-US" sz="2400"/>
                </a:p>
              </p:txBody>
            </p:sp>
            <p:sp>
              <p:nvSpPr>
                <p:cNvPr id="1090" name="MH_Other_205"/>
                <p:cNvSpPr/>
                <p:nvPr>
                  <p:custDataLst>
                    <p:tags r:id="rId222"/>
                  </p:custDataLst>
                </p:nvPr>
              </p:nvSpPr>
              <p:spPr bwMode="auto">
                <a:xfrm>
                  <a:off x="3709021" y="2599164"/>
                  <a:ext cx="0" cy="0"/>
                </a:xfrm>
                <a:custGeom>
                  <a:avLst/>
                  <a:gdLst>
                    <a:gd name="T0" fmla="*/ 711 h 1"/>
                    <a:gd name="T1" fmla="*/ 0 h 1"/>
                    <a:gd name="T2" fmla="*/ 0 h 1"/>
                    <a:gd name="T3" fmla="*/ 711 h 1"/>
                    <a:gd name="T4" fmla="*/ 0 60000 65536"/>
                    <a:gd name="T5" fmla="*/ 0 60000 65536"/>
                    <a:gd name="T6" fmla="*/ 0 60000 65536"/>
                    <a:gd name="T7" fmla="*/ 0 60000 65536"/>
                  </a:gdLst>
                  <a:ahLst/>
                  <a:cxnLst>
                    <a:cxn ang="T4">
                      <a:pos x="0" y="T0"/>
                    </a:cxn>
                    <a:cxn ang="T5">
                      <a:pos x="0" y="T1"/>
                    </a:cxn>
                    <a:cxn ang="T6">
                      <a:pos x="0" y="T2"/>
                    </a:cxn>
                    <a:cxn ang="T7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6D6E7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91440" tIns="45720" rIns="91440" bIns="45720"/>
                <a:lstStyle/>
                <a:p>
                  <a:endParaRPr lang="zh-CN" altLang="en-US" sz="2400"/>
                </a:p>
              </p:txBody>
            </p:sp>
            <p:sp>
              <p:nvSpPr>
                <p:cNvPr id="1091" name="MH_Other_206"/>
                <p:cNvSpPr/>
                <p:nvPr>
                  <p:custDataLst>
                    <p:tags r:id="rId223"/>
                  </p:custDataLst>
                </p:nvPr>
              </p:nvSpPr>
              <p:spPr bwMode="auto">
                <a:xfrm>
                  <a:off x="3631351" y="2523671"/>
                  <a:ext cx="105084" cy="125319"/>
                </a:xfrm>
                <a:custGeom>
                  <a:avLst/>
                  <a:gdLst>
                    <a:gd name="T0" fmla="*/ 2147483646 w 129"/>
                    <a:gd name="T1" fmla="*/ 2147483646 h 157"/>
                    <a:gd name="T2" fmla="*/ 2147483646 w 129"/>
                    <a:gd name="T3" fmla="*/ 2147483646 h 157"/>
                    <a:gd name="T4" fmla="*/ 2147483646 w 129"/>
                    <a:gd name="T5" fmla="*/ 2147483646 h 157"/>
                    <a:gd name="T6" fmla="*/ 2147483646 w 129"/>
                    <a:gd name="T7" fmla="*/ 2147483646 h 157"/>
                    <a:gd name="T8" fmla="*/ 2147483646 w 129"/>
                    <a:gd name="T9" fmla="*/ 2147483646 h 157"/>
                    <a:gd name="T10" fmla="*/ 2147483646 w 129"/>
                    <a:gd name="T11" fmla="*/ 2147483646 h 157"/>
                    <a:gd name="T12" fmla="*/ 0 w 129"/>
                    <a:gd name="T13" fmla="*/ 2147483646 h 157"/>
                    <a:gd name="T14" fmla="*/ 0 w 129"/>
                    <a:gd name="T15" fmla="*/ 2147483646 h 157"/>
                    <a:gd name="T16" fmla="*/ 606381989 w 129"/>
                    <a:gd name="T17" fmla="*/ 2147483646 h 157"/>
                    <a:gd name="T18" fmla="*/ 2147483646 w 129"/>
                    <a:gd name="T19" fmla="*/ 2147483646 h 157"/>
                    <a:gd name="T20" fmla="*/ 2147483646 w 129"/>
                    <a:gd name="T21" fmla="*/ 2147483646 h 157"/>
                    <a:gd name="T22" fmla="*/ 2147483646 w 129"/>
                    <a:gd name="T23" fmla="*/ 2147483646 h 157"/>
                    <a:gd name="T24" fmla="*/ 2147483646 w 129"/>
                    <a:gd name="T25" fmla="*/ 2147483646 h 157"/>
                    <a:gd name="T26" fmla="*/ 2147483646 w 129"/>
                    <a:gd name="T27" fmla="*/ 2147483646 h 157"/>
                    <a:gd name="T28" fmla="*/ 2147483646 w 129"/>
                    <a:gd name="T29" fmla="*/ 2147483646 h 157"/>
                    <a:gd name="T30" fmla="*/ 2147483646 w 129"/>
                    <a:gd name="T31" fmla="*/ 2147483646 h 157"/>
                    <a:gd name="T32" fmla="*/ 2147483646 w 129"/>
                    <a:gd name="T33" fmla="*/ 2147483646 h 157"/>
                    <a:gd name="T34" fmla="*/ 2147483646 w 129"/>
                    <a:gd name="T35" fmla="*/ 0 h 157"/>
                    <a:gd name="T36" fmla="*/ 2147483646 w 129"/>
                    <a:gd name="T37" fmla="*/ 591644111 h 157"/>
                    <a:gd name="T38" fmla="*/ 2147483646 w 129"/>
                    <a:gd name="T39" fmla="*/ 1183287382 h 157"/>
                    <a:gd name="T40" fmla="*/ 2147483646 w 129"/>
                    <a:gd name="T41" fmla="*/ 2147483646 h 157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</a:gdLst>
                  <a:ahLst/>
                  <a:cxnLst>
                    <a:cxn ang="T42">
                      <a:pos x="T0" y="T1"/>
                    </a:cxn>
                    <a:cxn ang="T43">
                      <a:pos x="T2" y="T3"/>
                    </a:cxn>
                    <a:cxn ang="T44">
                      <a:pos x="T4" y="T5"/>
                    </a:cxn>
                    <a:cxn ang="T45">
                      <a:pos x="T6" y="T7"/>
                    </a:cxn>
                    <a:cxn ang="T46">
                      <a:pos x="T8" y="T9"/>
                    </a:cxn>
                    <a:cxn ang="T47">
                      <a:pos x="T10" y="T11"/>
                    </a:cxn>
                    <a:cxn ang="T48">
                      <a:pos x="T12" y="T13"/>
                    </a:cxn>
                    <a:cxn ang="T49">
                      <a:pos x="T14" y="T15"/>
                    </a:cxn>
                    <a:cxn ang="T50">
                      <a:pos x="T16" y="T17"/>
                    </a:cxn>
                    <a:cxn ang="T51">
                      <a:pos x="T18" y="T19"/>
                    </a:cxn>
                    <a:cxn ang="T52">
                      <a:pos x="T20" y="T21"/>
                    </a:cxn>
                    <a:cxn ang="T53">
                      <a:pos x="T22" y="T23"/>
                    </a:cxn>
                    <a:cxn ang="T54">
                      <a:pos x="T24" y="T25"/>
                    </a:cxn>
                    <a:cxn ang="T55">
                      <a:pos x="T26" y="T27"/>
                    </a:cxn>
                    <a:cxn ang="T56">
                      <a:pos x="T28" y="T29"/>
                    </a:cxn>
                    <a:cxn ang="T57">
                      <a:pos x="T30" y="T31"/>
                    </a:cxn>
                    <a:cxn ang="T58">
                      <a:pos x="T32" y="T33"/>
                    </a:cxn>
                    <a:cxn ang="T59">
                      <a:pos x="T34" y="T35"/>
                    </a:cxn>
                    <a:cxn ang="T60">
                      <a:pos x="T36" y="T37"/>
                    </a:cxn>
                    <a:cxn ang="T61">
                      <a:pos x="T38" y="T39"/>
                    </a:cxn>
                    <a:cxn ang="T62">
                      <a:pos x="T40" y="T41"/>
                    </a:cxn>
                  </a:cxnLst>
                  <a:rect l="0" t="0" r="r" b="b"/>
                  <a:pathLst>
                    <a:path w="129" h="157">
                      <a:moveTo>
                        <a:pt x="90" y="65"/>
                      </a:moveTo>
                      <a:cubicBezTo>
                        <a:pt x="66" y="84"/>
                        <a:pt x="56" y="93"/>
                        <a:pt x="56" y="93"/>
                      </a:cubicBezTo>
                      <a:cubicBezTo>
                        <a:pt x="56" y="93"/>
                        <a:pt x="45" y="101"/>
                        <a:pt x="22" y="123"/>
                      </a:cubicBezTo>
                      <a:cubicBezTo>
                        <a:pt x="15" y="130"/>
                        <a:pt x="10" y="137"/>
                        <a:pt x="5" y="145"/>
                      </a:cubicBezTo>
                      <a:cubicBezTo>
                        <a:pt x="5" y="145"/>
                        <a:pt x="5" y="145"/>
                        <a:pt x="5" y="146"/>
                      </a:cubicBezTo>
                      <a:cubicBezTo>
                        <a:pt x="5" y="146"/>
                        <a:pt x="5" y="146"/>
                        <a:pt x="5" y="146"/>
                      </a:cubicBezTo>
                      <a:cubicBezTo>
                        <a:pt x="3" y="149"/>
                        <a:pt x="1" y="153"/>
                        <a:pt x="0" y="157"/>
                      </a:cubicBezTo>
                      <a:cubicBezTo>
                        <a:pt x="0" y="157"/>
                        <a:pt x="0" y="157"/>
                        <a:pt x="0" y="157"/>
                      </a:cubicBezTo>
                      <a:cubicBezTo>
                        <a:pt x="1" y="157"/>
                        <a:pt x="1" y="157"/>
                        <a:pt x="1" y="157"/>
                      </a:cubicBezTo>
                      <a:cubicBezTo>
                        <a:pt x="5" y="145"/>
                        <a:pt x="13" y="134"/>
                        <a:pt x="23" y="124"/>
                      </a:cubicBezTo>
                      <a:cubicBezTo>
                        <a:pt x="46" y="102"/>
                        <a:pt x="56" y="94"/>
                        <a:pt x="56" y="94"/>
                      </a:cubicBezTo>
                      <a:cubicBezTo>
                        <a:pt x="57" y="94"/>
                        <a:pt x="67" y="85"/>
                        <a:pt x="91" y="66"/>
                      </a:cubicBezTo>
                      <a:cubicBezTo>
                        <a:pt x="98" y="60"/>
                        <a:pt x="105" y="54"/>
                        <a:pt x="110" y="48"/>
                      </a:cubicBezTo>
                      <a:cubicBezTo>
                        <a:pt x="110" y="47"/>
                        <a:pt x="110" y="46"/>
                        <a:pt x="110" y="46"/>
                      </a:cubicBezTo>
                      <a:cubicBezTo>
                        <a:pt x="111" y="46"/>
                        <a:pt x="111" y="46"/>
                        <a:pt x="111" y="46"/>
                      </a:cubicBezTo>
                      <a:cubicBezTo>
                        <a:pt x="111" y="46"/>
                        <a:pt x="111" y="46"/>
                        <a:pt x="111" y="46"/>
                      </a:cubicBezTo>
                      <a:cubicBezTo>
                        <a:pt x="116" y="39"/>
                        <a:pt x="120" y="32"/>
                        <a:pt x="123" y="25"/>
                      </a:cubicBezTo>
                      <a:cubicBezTo>
                        <a:pt x="126" y="18"/>
                        <a:pt x="128" y="8"/>
                        <a:pt x="129" y="0"/>
                      </a:cubicBezTo>
                      <a:cubicBezTo>
                        <a:pt x="128" y="1"/>
                        <a:pt x="128" y="1"/>
                        <a:pt x="128" y="1"/>
                      </a:cubicBezTo>
                      <a:cubicBezTo>
                        <a:pt x="128" y="1"/>
                        <a:pt x="128" y="2"/>
                        <a:pt x="128" y="2"/>
                      </a:cubicBezTo>
                      <a:cubicBezTo>
                        <a:pt x="124" y="28"/>
                        <a:pt x="113" y="47"/>
                        <a:pt x="90" y="65"/>
                      </a:cubicBezTo>
                      <a:close/>
                    </a:path>
                  </a:pathLst>
                </a:custGeom>
                <a:solidFill>
                  <a:srgbClr val="6D6E7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91440" tIns="45720" rIns="91440" bIns="45720"/>
                <a:lstStyle/>
                <a:p>
                  <a:endParaRPr lang="zh-CN" altLang="en-US" sz="2400"/>
                </a:p>
              </p:txBody>
            </p:sp>
            <p:sp>
              <p:nvSpPr>
                <p:cNvPr id="1092" name="MH_Other_207"/>
                <p:cNvSpPr/>
                <p:nvPr>
                  <p:custDataLst>
                    <p:tags r:id="rId224"/>
                  </p:custDataLst>
                </p:nvPr>
              </p:nvSpPr>
              <p:spPr bwMode="auto">
                <a:xfrm>
                  <a:off x="3719681" y="2561417"/>
                  <a:ext cx="1523" cy="1510"/>
                </a:xfrm>
                <a:custGeom>
                  <a:avLst/>
                  <a:gdLst>
                    <a:gd name="T0" fmla="*/ 0 w 1"/>
                    <a:gd name="T1" fmla="*/ 0 h 2"/>
                    <a:gd name="T2" fmla="*/ 0 w 1"/>
                    <a:gd name="T3" fmla="*/ 1120915208 h 2"/>
                    <a:gd name="T4" fmla="*/ 2147483646 w 1"/>
                    <a:gd name="T5" fmla="*/ 0 h 2"/>
                    <a:gd name="T6" fmla="*/ 2147483646 w 1"/>
                    <a:gd name="T7" fmla="*/ 0 h 2"/>
                    <a:gd name="T8" fmla="*/ 0 w 1"/>
                    <a:gd name="T9" fmla="*/ 0 h 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" h="2">
                      <a:moveTo>
                        <a:pt x="0" y="0"/>
                      </a:moveTo>
                      <a:cubicBezTo>
                        <a:pt x="0" y="0"/>
                        <a:pt x="0" y="1"/>
                        <a:pt x="0" y="2"/>
                      </a:cubicBez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6D6E7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91440" tIns="45720" rIns="91440" bIns="45720"/>
                <a:lstStyle/>
                <a:p>
                  <a:endParaRPr lang="zh-CN" altLang="en-US" sz="2400"/>
                </a:p>
              </p:txBody>
            </p:sp>
            <p:sp>
              <p:nvSpPr>
                <p:cNvPr id="1093" name="MH_Other_208"/>
                <p:cNvSpPr/>
                <p:nvPr>
                  <p:custDataLst>
                    <p:tags r:id="rId225"/>
                  </p:custDataLst>
                </p:nvPr>
              </p:nvSpPr>
              <p:spPr bwMode="auto">
                <a:xfrm>
                  <a:off x="3632874" y="2487434"/>
                  <a:ext cx="120311" cy="154007"/>
                </a:xfrm>
                <a:custGeom>
                  <a:avLst/>
                  <a:gdLst>
                    <a:gd name="T0" fmla="*/ 2147483646 w 149"/>
                    <a:gd name="T1" fmla="*/ 0 h 191"/>
                    <a:gd name="T2" fmla="*/ 2147483646 w 149"/>
                    <a:gd name="T3" fmla="*/ 604445678 h 191"/>
                    <a:gd name="T4" fmla="*/ 2147483646 w 149"/>
                    <a:gd name="T5" fmla="*/ 2147483646 h 191"/>
                    <a:gd name="T6" fmla="*/ 2147483646 w 149"/>
                    <a:gd name="T7" fmla="*/ 2147483646 h 191"/>
                    <a:gd name="T8" fmla="*/ 2147483646 w 149"/>
                    <a:gd name="T9" fmla="*/ 2147483646 h 191"/>
                    <a:gd name="T10" fmla="*/ 1190185972 w 149"/>
                    <a:gd name="T11" fmla="*/ 2147483646 h 191"/>
                    <a:gd name="T12" fmla="*/ 1785279379 w 149"/>
                    <a:gd name="T13" fmla="*/ 2147483646 h 191"/>
                    <a:gd name="T14" fmla="*/ 1785279379 w 149"/>
                    <a:gd name="T15" fmla="*/ 2147483646 h 191"/>
                    <a:gd name="T16" fmla="*/ 2147483646 w 149"/>
                    <a:gd name="T17" fmla="*/ 2147483646 h 191"/>
                    <a:gd name="T18" fmla="*/ 2147483646 w 149"/>
                    <a:gd name="T19" fmla="*/ 2147483646 h 191"/>
                    <a:gd name="T20" fmla="*/ 2147483646 w 149"/>
                    <a:gd name="T21" fmla="*/ 2147483646 h 191"/>
                    <a:gd name="T22" fmla="*/ 2147483646 w 149"/>
                    <a:gd name="T23" fmla="*/ 2147483646 h 191"/>
                    <a:gd name="T24" fmla="*/ 2147483646 w 149"/>
                    <a:gd name="T25" fmla="*/ 2147483646 h 191"/>
                    <a:gd name="T26" fmla="*/ 2147483646 w 149"/>
                    <a:gd name="T27" fmla="*/ 2147483646 h 191"/>
                    <a:gd name="T28" fmla="*/ 2147483646 w 149"/>
                    <a:gd name="T29" fmla="*/ 2147483646 h 191"/>
                    <a:gd name="T30" fmla="*/ 2147483646 w 149"/>
                    <a:gd name="T31" fmla="*/ 0 h 191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</a:gdLst>
                  <a:ahLst/>
                  <a:cxnLst>
                    <a:cxn ang="T32">
                      <a:pos x="T0" y="T1"/>
                    </a:cxn>
                    <a:cxn ang="T33">
                      <a:pos x="T2" y="T3"/>
                    </a:cxn>
                    <a:cxn ang="T34">
                      <a:pos x="T4" y="T5"/>
                    </a:cxn>
                    <a:cxn ang="T35">
                      <a:pos x="T6" y="T7"/>
                    </a:cxn>
                    <a:cxn ang="T36">
                      <a:pos x="T8" y="T9"/>
                    </a:cxn>
                    <a:cxn ang="T37">
                      <a:pos x="T10" y="T11"/>
                    </a:cxn>
                    <a:cxn ang="T38">
                      <a:pos x="T12" y="T13"/>
                    </a:cxn>
                    <a:cxn ang="T39">
                      <a:pos x="T14" y="T15"/>
                    </a:cxn>
                    <a:cxn ang="T40">
                      <a:pos x="T16" y="T17"/>
                    </a:cxn>
                    <a:cxn ang="T41">
                      <a:pos x="T18" y="T19"/>
                    </a:cxn>
                    <a:cxn ang="T42">
                      <a:pos x="T20" y="T21"/>
                    </a:cxn>
                    <a:cxn ang="T43">
                      <a:pos x="T22" y="T23"/>
                    </a:cxn>
                    <a:cxn ang="T44">
                      <a:pos x="T24" y="T25"/>
                    </a:cxn>
                    <a:cxn ang="T45">
                      <a:pos x="T26" y="T27"/>
                    </a:cxn>
                    <a:cxn ang="T46">
                      <a:pos x="T28" y="T29"/>
                    </a:cxn>
                    <a:cxn ang="T47">
                      <a:pos x="T30" y="T31"/>
                    </a:cxn>
                  </a:cxnLst>
                  <a:rect l="0" t="0" r="r" b="b"/>
                  <a:pathLst>
                    <a:path w="149" h="191">
                      <a:moveTo>
                        <a:pt x="149" y="0"/>
                      </a:moveTo>
                      <a:cubicBezTo>
                        <a:pt x="147" y="1"/>
                        <a:pt x="147" y="1"/>
                        <a:pt x="147" y="1"/>
                      </a:cubicBezTo>
                      <a:cubicBezTo>
                        <a:pt x="142" y="27"/>
                        <a:pt x="129" y="46"/>
                        <a:pt x="105" y="62"/>
                      </a:cubicBezTo>
                      <a:cubicBezTo>
                        <a:pt x="80" y="80"/>
                        <a:pt x="69" y="88"/>
                        <a:pt x="69" y="88"/>
                      </a:cubicBezTo>
                      <a:cubicBezTo>
                        <a:pt x="69" y="88"/>
                        <a:pt x="58" y="95"/>
                        <a:pt x="34" y="116"/>
                      </a:cubicBezTo>
                      <a:cubicBezTo>
                        <a:pt x="11" y="136"/>
                        <a:pt x="0" y="162"/>
                        <a:pt x="2" y="191"/>
                      </a:cubicBezTo>
                      <a:cubicBezTo>
                        <a:pt x="3" y="191"/>
                        <a:pt x="3" y="191"/>
                        <a:pt x="3" y="191"/>
                      </a:cubicBezTo>
                      <a:cubicBezTo>
                        <a:pt x="3" y="191"/>
                        <a:pt x="3" y="190"/>
                        <a:pt x="3" y="190"/>
                      </a:cubicBezTo>
                      <a:cubicBezTo>
                        <a:pt x="2" y="161"/>
                        <a:pt x="12" y="137"/>
                        <a:pt x="35" y="117"/>
                      </a:cubicBezTo>
                      <a:cubicBezTo>
                        <a:pt x="59" y="96"/>
                        <a:pt x="70" y="89"/>
                        <a:pt x="70" y="89"/>
                      </a:cubicBezTo>
                      <a:cubicBezTo>
                        <a:pt x="70" y="89"/>
                        <a:pt x="81" y="81"/>
                        <a:pt x="106" y="63"/>
                      </a:cubicBezTo>
                      <a:cubicBezTo>
                        <a:pt x="114" y="58"/>
                        <a:pt x="120" y="53"/>
                        <a:pt x="126" y="47"/>
                      </a:cubicBezTo>
                      <a:cubicBezTo>
                        <a:pt x="126" y="46"/>
                        <a:pt x="126" y="46"/>
                        <a:pt x="126" y="46"/>
                      </a:cubicBezTo>
                      <a:cubicBezTo>
                        <a:pt x="126" y="46"/>
                        <a:pt x="126" y="46"/>
                        <a:pt x="126" y="46"/>
                      </a:cubicBezTo>
                      <a:cubicBezTo>
                        <a:pt x="132" y="39"/>
                        <a:pt x="137" y="32"/>
                        <a:pt x="141" y="25"/>
                      </a:cubicBezTo>
                      <a:cubicBezTo>
                        <a:pt x="144" y="17"/>
                        <a:pt x="147" y="9"/>
                        <a:pt x="149" y="0"/>
                      </a:cubicBezTo>
                      <a:close/>
                    </a:path>
                  </a:pathLst>
                </a:custGeom>
                <a:solidFill>
                  <a:srgbClr val="6D6E7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91440" tIns="45720" rIns="91440" bIns="45720"/>
                <a:lstStyle/>
                <a:p>
                  <a:endParaRPr lang="zh-CN" altLang="en-US" sz="2400"/>
                </a:p>
              </p:txBody>
            </p:sp>
            <p:sp>
              <p:nvSpPr>
                <p:cNvPr id="1094" name="MH_Other_209"/>
                <p:cNvSpPr/>
                <p:nvPr>
                  <p:custDataLst>
                    <p:tags r:id="rId226"/>
                  </p:custDataLst>
                </p:nvPr>
              </p:nvSpPr>
              <p:spPr bwMode="auto">
                <a:xfrm>
                  <a:off x="3635920" y="2639931"/>
                  <a:ext cx="0" cy="1510"/>
                </a:xfrm>
                <a:custGeom>
                  <a:avLst/>
                  <a:gdLst>
                    <a:gd name="T0" fmla="*/ 0 h 1"/>
                    <a:gd name="T1" fmla="*/ 1792959984 h 1"/>
                    <a:gd name="T2" fmla="*/ 1792959984 h 1"/>
                    <a:gd name="T3" fmla="*/ 0 h 1"/>
                    <a:gd name="T4" fmla="*/ 0 60000 65536"/>
                    <a:gd name="T5" fmla="*/ 0 60000 65536"/>
                    <a:gd name="T6" fmla="*/ 0 60000 65536"/>
                    <a:gd name="T7" fmla="*/ 0 60000 65536"/>
                  </a:gdLst>
                  <a:ahLst/>
                  <a:cxnLst>
                    <a:cxn ang="T4">
                      <a:pos x="0" y="T0"/>
                    </a:cxn>
                    <a:cxn ang="T5">
                      <a:pos x="0" y="T1"/>
                    </a:cxn>
                    <a:cxn ang="T6">
                      <a:pos x="0" y="T2"/>
                    </a:cxn>
                    <a:cxn ang="T7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6D6E7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91440" tIns="45720" rIns="91440" bIns="45720"/>
                <a:lstStyle/>
                <a:p>
                  <a:endParaRPr lang="zh-CN" altLang="en-US" sz="2400"/>
                </a:p>
              </p:txBody>
            </p:sp>
            <p:sp>
              <p:nvSpPr>
                <p:cNvPr id="1095" name="MH_Other_210"/>
                <p:cNvSpPr/>
                <p:nvPr>
                  <p:custDataLst>
                    <p:tags r:id="rId227"/>
                  </p:custDataLst>
                </p:nvPr>
              </p:nvSpPr>
              <p:spPr bwMode="auto">
                <a:xfrm>
                  <a:off x="3734910" y="2525180"/>
                  <a:ext cx="0" cy="0"/>
                </a:xfrm>
                <a:custGeom>
                  <a:avLst/>
                  <a:gdLst>
                    <a:gd name="T0" fmla="*/ 1067 h 1"/>
                    <a:gd name="T1" fmla="*/ 0 h 1"/>
                    <a:gd name="T2" fmla="*/ 0 h 1"/>
                    <a:gd name="T3" fmla="*/ 1067 h 1"/>
                    <a:gd name="T4" fmla="*/ 0 60000 65536"/>
                    <a:gd name="T5" fmla="*/ 0 60000 65536"/>
                    <a:gd name="T6" fmla="*/ 0 60000 65536"/>
                    <a:gd name="T7" fmla="*/ 0 60000 65536"/>
                  </a:gdLst>
                  <a:ahLst/>
                  <a:cxnLst>
                    <a:cxn ang="T4">
                      <a:pos x="0" y="T0"/>
                    </a:cxn>
                    <a:cxn ang="T5">
                      <a:pos x="0" y="T1"/>
                    </a:cxn>
                    <a:cxn ang="T6">
                      <a:pos x="0" y="T2"/>
                    </a:cxn>
                    <a:cxn ang="T7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6D6E7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91440" tIns="45720" rIns="91440" bIns="45720"/>
                <a:lstStyle/>
                <a:p>
                  <a:endParaRPr lang="zh-CN" altLang="en-US" sz="2400"/>
                </a:p>
              </p:txBody>
            </p:sp>
            <p:sp>
              <p:nvSpPr>
                <p:cNvPr id="1096" name="MH_Other_211"/>
                <p:cNvSpPr/>
                <p:nvPr>
                  <p:custDataLst>
                    <p:tags r:id="rId228"/>
                  </p:custDataLst>
                </p:nvPr>
              </p:nvSpPr>
              <p:spPr bwMode="auto">
                <a:xfrm>
                  <a:off x="3725773" y="2218678"/>
                  <a:ext cx="214735" cy="224970"/>
                </a:xfrm>
                <a:custGeom>
                  <a:avLst/>
                  <a:gdLst>
                    <a:gd name="T0" fmla="*/ 2147483646 w 267"/>
                    <a:gd name="T1" fmla="*/ 2147483646 h 281"/>
                    <a:gd name="T2" fmla="*/ 2147483646 w 267"/>
                    <a:gd name="T3" fmla="*/ 2147483646 h 281"/>
                    <a:gd name="T4" fmla="*/ 2147483646 w 267"/>
                    <a:gd name="T5" fmla="*/ 2147483646 h 281"/>
                    <a:gd name="T6" fmla="*/ 2147483646 w 267"/>
                    <a:gd name="T7" fmla="*/ 2147483646 h 281"/>
                    <a:gd name="T8" fmla="*/ 2147483646 w 267"/>
                    <a:gd name="T9" fmla="*/ 2147483646 h 281"/>
                    <a:gd name="T10" fmla="*/ 2147483646 w 267"/>
                    <a:gd name="T11" fmla="*/ 2147483646 h 281"/>
                    <a:gd name="T12" fmla="*/ 2147483646 w 267"/>
                    <a:gd name="T13" fmla="*/ 2147483646 h 281"/>
                    <a:gd name="T14" fmla="*/ 2147483646 w 267"/>
                    <a:gd name="T15" fmla="*/ 2147483646 h 281"/>
                    <a:gd name="T16" fmla="*/ 0 w 267"/>
                    <a:gd name="T17" fmla="*/ 2147483646 h 281"/>
                    <a:gd name="T18" fmla="*/ 591775695 w 267"/>
                    <a:gd name="T19" fmla="*/ 2147483646 h 281"/>
                    <a:gd name="T20" fmla="*/ 591775695 w 267"/>
                    <a:gd name="T21" fmla="*/ 2147483646 h 281"/>
                    <a:gd name="T22" fmla="*/ 2147483646 w 267"/>
                    <a:gd name="T23" fmla="*/ 2147483646 h 281"/>
                    <a:gd name="T24" fmla="*/ 2147483646 w 267"/>
                    <a:gd name="T25" fmla="*/ 2147483646 h 281"/>
                    <a:gd name="T26" fmla="*/ 2147483646 w 267"/>
                    <a:gd name="T27" fmla="*/ 2147483646 h 281"/>
                    <a:gd name="T28" fmla="*/ 2147483646 w 267"/>
                    <a:gd name="T29" fmla="*/ 2147483646 h 281"/>
                    <a:gd name="T30" fmla="*/ 2147483646 w 267"/>
                    <a:gd name="T31" fmla="*/ 2147483646 h 281"/>
                    <a:gd name="T32" fmla="*/ 2147483646 w 267"/>
                    <a:gd name="T33" fmla="*/ 2147483646 h 281"/>
                    <a:gd name="T34" fmla="*/ 2147483646 w 267"/>
                    <a:gd name="T35" fmla="*/ 2147483646 h 281"/>
                    <a:gd name="T36" fmla="*/ 2147483646 w 267"/>
                    <a:gd name="T37" fmla="*/ 2147483646 h 281"/>
                    <a:gd name="T38" fmla="*/ 2147483646 w 267"/>
                    <a:gd name="T39" fmla="*/ 2147483646 h 281"/>
                    <a:gd name="T40" fmla="*/ 2147483646 w 267"/>
                    <a:gd name="T41" fmla="*/ 2147483646 h 281"/>
                    <a:gd name="T42" fmla="*/ 2147483646 w 267"/>
                    <a:gd name="T43" fmla="*/ 2147483646 h 281"/>
                    <a:gd name="T44" fmla="*/ 2147483646 w 267"/>
                    <a:gd name="T45" fmla="*/ 2147483646 h 281"/>
                    <a:gd name="T46" fmla="*/ 2147483646 w 267"/>
                    <a:gd name="T47" fmla="*/ 2147483646 h 281"/>
                    <a:gd name="T48" fmla="*/ 2147483646 w 267"/>
                    <a:gd name="T49" fmla="*/ 2147483646 h 281"/>
                    <a:gd name="T50" fmla="*/ 2147483646 w 267"/>
                    <a:gd name="T51" fmla="*/ 2147483646 h 281"/>
                    <a:gd name="T52" fmla="*/ 2147483646 w 267"/>
                    <a:gd name="T53" fmla="*/ 2147483646 h 281"/>
                    <a:gd name="T54" fmla="*/ 2147483646 w 267"/>
                    <a:gd name="T55" fmla="*/ 2147483646 h 281"/>
                    <a:gd name="T56" fmla="*/ 2147483646 w 267"/>
                    <a:gd name="T57" fmla="*/ 2147483646 h 281"/>
                    <a:gd name="T58" fmla="*/ 2147483646 w 267"/>
                    <a:gd name="T59" fmla="*/ 2147483646 h 281"/>
                    <a:gd name="T60" fmla="*/ 2147483646 w 267"/>
                    <a:gd name="T61" fmla="*/ 2147483646 h 281"/>
                    <a:gd name="T62" fmla="*/ 2147483646 w 267"/>
                    <a:gd name="T63" fmla="*/ 2147483646 h 281"/>
                    <a:gd name="T64" fmla="*/ 2147483646 w 267"/>
                    <a:gd name="T65" fmla="*/ 2147483646 h 281"/>
                    <a:gd name="T66" fmla="*/ 2147483646 w 267"/>
                    <a:gd name="T67" fmla="*/ 2147483646 h 281"/>
                    <a:gd name="T68" fmla="*/ 2147483646 w 267"/>
                    <a:gd name="T69" fmla="*/ 2147483646 h 281"/>
                    <a:gd name="T70" fmla="*/ 2147483646 w 267"/>
                    <a:gd name="T71" fmla="*/ 2147483646 h 281"/>
                    <a:gd name="T72" fmla="*/ 2147483646 w 267"/>
                    <a:gd name="T73" fmla="*/ 2147483646 h 281"/>
                    <a:gd name="T74" fmla="*/ 2147483646 w 267"/>
                    <a:gd name="T75" fmla="*/ 595910779 h 281"/>
                    <a:gd name="T76" fmla="*/ 2147483646 w 267"/>
                    <a:gd name="T77" fmla="*/ 0 h 281"/>
                    <a:gd name="T78" fmla="*/ 2147483646 w 267"/>
                    <a:gd name="T79" fmla="*/ 0 h 281"/>
                    <a:gd name="T80" fmla="*/ 2147483646 w 267"/>
                    <a:gd name="T81" fmla="*/ 2147483646 h 281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</a:gdLst>
                  <a:ahLst/>
                  <a:cxnLst>
                    <a:cxn ang="T82">
                      <a:pos x="T0" y="T1"/>
                    </a:cxn>
                    <a:cxn ang="T83">
                      <a:pos x="T2" y="T3"/>
                    </a:cxn>
                    <a:cxn ang="T84">
                      <a:pos x="T4" y="T5"/>
                    </a:cxn>
                    <a:cxn ang="T85">
                      <a:pos x="T6" y="T7"/>
                    </a:cxn>
                    <a:cxn ang="T86">
                      <a:pos x="T8" y="T9"/>
                    </a:cxn>
                    <a:cxn ang="T87">
                      <a:pos x="T10" y="T11"/>
                    </a:cxn>
                    <a:cxn ang="T88">
                      <a:pos x="T12" y="T13"/>
                    </a:cxn>
                    <a:cxn ang="T89">
                      <a:pos x="T14" y="T15"/>
                    </a:cxn>
                    <a:cxn ang="T90">
                      <a:pos x="T16" y="T17"/>
                    </a:cxn>
                    <a:cxn ang="T91">
                      <a:pos x="T18" y="T19"/>
                    </a:cxn>
                    <a:cxn ang="T92">
                      <a:pos x="T20" y="T21"/>
                    </a:cxn>
                    <a:cxn ang="T93">
                      <a:pos x="T22" y="T23"/>
                    </a:cxn>
                    <a:cxn ang="T94">
                      <a:pos x="T24" y="T25"/>
                    </a:cxn>
                    <a:cxn ang="T95">
                      <a:pos x="T26" y="T27"/>
                    </a:cxn>
                    <a:cxn ang="T96">
                      <a:pos x="T28" y="T29"/>
                    </a:cxn>
                    <a:cxn ang="T97">
                      <a:pos x="T30" y="T31"/>
                    </a:cxn>
                    <a:cxn ang="T98">
                      <a:pos x="T32" y="T33"/>
                    </a:cxn>
                    <a:cxn ang="T99">
                      <a:pos x="T34" y="T35"/>
                    </a:cxn>
                    <a:cxn ang="T100">
                      <a:pos x="T36" y="T37"/>
                    </a:cxn>
                    <a:cxn ang="T101">
                      <a:pos x="T38" y="T39"/>
                    </a:cxn>
                    <a:cxn ang="T102">
                      <a:pos x="T40" y="T41"/>
                    </a:cxn>
                    <a:cxn ang="T103">
                      <a:pos x="T42" y="T43"/>
                    </a:cxn>
                    <a:cxn ang="T104">
                      <a:pos x="T44" y="T45"/>
                    </a:cxn>
                    <a:cxn ang="T105">
                      <a:pos x="T46" y="T47"/>
                    </a:cxn>
                    <a:cxn ang="T106">
                      <a:pos x="T48" y="T49"/>
                    </a:cxn>
                    <a:cxn ang="T107">
                      <a:pos x="T50" y="T51"/>
                    </a:cxn>
                    <a:cxn ang="T108">
                      <a:pos x="T52" y="T53"/>
                    </a:cxn>
                    <a:cxn ang="T109">
                      <a:pos x="T54" y="T55"/>
                    </a:cxn>
                    <a:cxn ang="T110">
                      <a:pos x="T56" y="T57"/>
                    </a:cxn>
                    <a:cxn ang="T111">
                      <a:pos x="T58" y="T59"/>
                    </a:cxn>
                    <a:cxn ang="T112">
                      <a:pos x="T60" y="T61"/>
                    </a:cxn>
                    <a:cxn ang="T113">
                      <a:pos x="T62" y="T63"/>
                    </a:cxn>
                    <a:cxn ang="T114">
                      <a:pos x="T64" y="T65"/>
                    </a:cxn>
                    <a:cxn ang="T115">
                      <a:pos x="T66" y="T67"/>
                    </a:cxn>
                    <a:cxn ang="T116">
                      <a:pos x="T68" y="T69"/>
                    </a:cxn>
                    <a:cxn ang="T117">
                      <a:pos x="T70" y="T71"/>
                    </a:cxn>
                    <a:cxn ang="T118">
                      <a:pos x="T72" y="T73"/>
                    </a:cxn>
                    <a:cxn ang="T119">
                      <a:pos x="T74" y="T75"/>
                    </a:cxn>
                    <a:cxn ang="T120">
                      <a:pos x="T76" y="T77"/>
                    </a:cxn>
                    <a:cxn ang="T121">
                      <a:pos x="T78" y="T79"/>
                    </a:cxn>
                    <a:cxn ang="T122">
                      <a:pos x="T80" y="T81"/>
                    </a:cxn>
                  </a:cxnLst>
                  <a:rect l="0" t="0" r="r" b="b"/>
                  <a:pathLst>
                    <a:path w="267" h="281">
                      <a:moveTo>
                        <a:pt x="185" y="28"/>
                      </a:moveTo>
                      <a:cubicBezTo>
                        <a:pt x="169" y="35"/>
                        <a:pt x="156" y="47"/>
                        <a:pt x="146" y="63"/>
                      </a:cubicBezTo>
                      <a:cubicBezTo>
                        <a:pt x="147" y="64"/>
                        <a:pt x="147" y="64"/>
                        <a:pt x="147" y="64"/>
                      </a:cubicBezTo>
                      <a:cubicBezTo>
                        <a:pt x="130" y="72"/>
                        <a:pt x="116" y="86"/>
                        <a:pt x="107" y="103"/>
                      </a:cubicBezTo>
                      <a:cubicBezTo>
                        <a:pt x="91" y="112"/>
                        <a:pt x="79" y="125"/>
                        <a:pt x="71" y="143"/>
                      </a:cubicBezTo>
                      <a:cubicBezTo>
                        <a:pt x="57" y="153"/>
                        <a:pt x="46" y="168"/>
                        <a:pt x="39" y="185"/>
                      </a:cubicBezTo>
                      <a:cubicBezTo>
                        <a:pt x="25" y="196"/>
                        <a:pt x="14" y="211"/>
                        <a:pt x="8" y="229"/>
                      </a:cubicBezTo>
                      <a:cubicBezTo>
                        <a:pt x="9" y="230"/>
                        <a:pt x="9" y="230"/>
                        <a:pt x="9" y="230"/>
                      </a:cubicBezTo>
                      <a:cubicBezTo>
                        <a:pt x="6" y="232"/>
                        <a:pt x="3" y="235"/>
                        <a:pt x="0" y="238"/>
                      </a:cubicBezTo>
                      <a:cubicBezTo>
                        <a:pt x="1" y="238"/>
                        <a:pt x="1" y="238"/>
                        <a:pt x="1" y="238"/>
                      </a:cubicBezTo>
                      <a:cubicBezTo>
                        <a:pt x="1" y="239"/>
                        <a:pt x="1" y="239"/>
                        <a:pt x="1" y="239"/>
                      </a:cubicBezTo>
                      <a:cubicBezTo>
                        <a:pt x="21" y="251"/>
                        <a:pt x="21" y="251"/>
                        <a:pt x="21" y="251"/>
                      </a:cubicBezTo>
                      <a:cubicBezTo>
                        <a:pt x="22" y="252"/>
                        <a:pt x="22" y="252"/>
                        <a:pt x="22" y="252"/>
                      </a:cubicBezTo>
                      <a:cubicBezTo>
                        <a:pt x="51" y="270"/>
                        <a:pt x="51" y="270"/>
                        <a:pt x="51" y="270"/>
                      </a:cubicBezTo>
                      <a:cubicBezTo>
                        <a:pt x="52" y="270"/>
                        <a:pt x="52" y="270"/>
                        <a:pt x="52" y="270"/>
                      </a:cubicBezTo>
                      <a:cubicBezTo>
                        <a:pt x="69" y="281"/>
                        <a:pt x="69" y="281"/>
                        <a:pt x="69" y="281"/>
                      </a:cubicBezTo>
                      <a:cubicBezTo>
                        <a:pt x="69" y="281"/>
                        <a:pt x="69" y="281"/>
                        <a:pt x="69" y="281"/>
                      </a:cubicBezTo>
                      <a:cubicBezTo>
                        <a:pt x="70" y="281"/>
                        <a:pt x="70" y="281"/>
                        <a:pt x="70" y="281"/>
                      </a:cubicBezTo>
                      <a:cubicBezTo>
                        <a:pt x="70" y="281"/>
                        <a:pt x="70" y="281"/>
                        <a:pt x="70" y="281"/>
                      </a:cubicBezTo>
                      <a:cubicBezTo>
                        <a:pt x="71" y="280"/>
                        <a:pt x="73" y="278"/>
                        <a:pt x="74" y="276"/>
                      </a:cubicBezTo>
                      <a:cubicBezTo>
                        <a:pt x="78" y="270"/>
                        <a:pt x="82" y="261"/>
                        <a:pt x="84" y="253"/>
                      </a:cubicBezTo>
                      <a:cubicBezTo>
                        <a:pt x="91" y="248"/>
                        <a:pt x="97" y="242"/>
                        <a:pt x="102" y="235"/>
                      </a:cubicBezTo>
                      <a:cubicBezTo>
                        <a:pt x="106" y="229"/>
                        <a:pt x="110" y="221"/>
                        <a:pt x="113" y="212"/>
                      </a:cubicBezTo>
                      <a:cubicBezTo>
                        <a:pt x="121" y="208"/>
                        <a:pt x="127" y="202"/>
                        <a:pt x="132" y="196"/>
                      </a:cubicBezTo>
                      <a:cubicBezTo>
                        <a:pt x="137" y="190"/>
                        <a:pt x="141" y="183"/>
                        <a:pt x="145" y="175"/>
                      </a:cubicBezTo>
                      <a:cubicBezTo>
                        <a:pt x="152" y="171"/>
                        <a:pt x="158" y="166"/>
                        <a:pt x="163" y="160"/>
                      </a:cubicBezTo>
                      <a:cubicBezTo>
                        <a:pt x="169" y="154"/>
                        <a:pt x="174" y="146"/>
                        <a:pt x="178" y="139"/>
                      </a:cubicBezTo>
                      <a:cubicBezTo>
                        <a:pt x="185" y="135"/>
                        <a:pt x="192" y="130"/>
                        <a:pt x="198" y="125"/>
                      </a:cubicBezTo>
                      <a:cubicBezTo>
                        <a:pt x="204" y="119"/>
                        <a:pt x="209" y="112"/>
                        <a:pt x="214" y="104"/>
                      </a:cubicBezTo>
                      <a:cubicBezTo>
                        <a:pt x="222" y="101"/>
                        <a:pt x="229" y="97"/>
                        <a:pt x="235" y="91"/>
                      </a:cubicBezTo>
                      <a:cubicBezTo>
                        <a:pt x="241" y="86"/>
                        <a:pt x="247" y="80"/>
                        <a:pt x="252" y="73"/>
                      </a:cubicBezTo>
                      <a:cubicBezTo>
                        <a:pt x="257" y="71"/>
                        <a:pt x="262" y="68"/>
                        <a:pt x="267" y="65"/>
                      </a:cubicBezTo>
                      <a:cubicBezTo>
                        <a:pt x="266" y="64"/>
                        <a:pt x="266" y="64"/>
                        <a:pt x="266" y="64"/>
                      </a:cubicBezTo>
                      <a:cubicBezTo>
                        <a:pt x="255" y="49"/>
                        <a:pt x="255" y="49"/>
                        <a:pt x="255" y="49"/>
                      </a:cubicBezTo>
                      <a:cubicBezTo>
                        <a:pt x="254" y="47"/>
                        <a:pt x="254" y="47"/>
                        <a:pt x="254" y="47"/>
                      </a:cubicBezTo>
                      <a:cubicBezTo>
                        <a:pt x="233" y="20"/>
                        <a:pt x="233" y="20"/>
                        <a:pt x="233" y="20"/>
                      </a:cubicBezTo>
                      <a:cubicBezTo>
                        <a:pt x="232" y="19"/>
                        <a:pt x="232" y="19"/>
                        <a:pt x="232" y="19"/>
                      </a:cubicBezTo>
                      <a:cubicBezTo>
                        <a:pt x="218" y="1"/>
                        <a:pt x="218" y="1"/>
                        <a:pt x="218" y="1"/>
                      </a:cubicBezTo>
                      <a:cubicBezTo>
                        <a:pt x="218" y="0"/>
                        <a:pt x="218" y="0"/>
                        <a:pt x="218" y="0"/>
                      </a:cubicBezTo>
                      <a:cubicBezTo>
                        <a:pt x="218" y="0"/>
                        <a:pt x="218" y="0"/>
                        <a:pt x="218" y="0"/>
                      </a:cubicBezTo>
                      <a:cubicBezTo>
                        <a:pt x="205" y="6"/>
                        <a:pt x="194" y="16"/>
                        <a:pt x="185" y="28"/>
                      </a:cubicBezTo>
                      <a:close/>
                    </a:path>
                  </a:pathLst>
                </a:custGeom>
                <a:solidFill>
                  <a:srgbClr val="BCBEC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91440" tIns="45720" rIns="91440" bIns="45720"/>
                <a:lstStyle/>
                <a:p>
                  <a:endParaRPr lang="zh-CN" altLang="en-US" sz="2400"/>
                </a:p>
              </p:txBody>
            </p:sp>
            <p:sp>
              <p:nvSpPr>
                <p:cNvPr id="1097" name="MH_Other_212"/>
                <p:cNvSpPr/>
                <p:nvPr>
                  <p:custDataLst>
                    <p:tags r:id="rId229"/>
                  </p:custDataLst>
                </p:nvPr>
              </p:nvSpPr>
              <p:spPr bwMode="auto">
                <a:xfrm>
                  <a:off x="3756231" y="2277562"/>
                  <a:ext cx="172093" cy="89082"/>
                </a:xfrm>
                <a:custGeom>
                  <a:avLst/>
                  <a:gdLst>
                    <a:gd name="T0" fmla="*/ 2147483646 w 213"/>
                    <a:gd name="T1" fmla="*/ 2147483646 h 112"/>
                    <a:gd name="T2" fmla="*/ 2147483646 w 213"/>
                    <a:gd name="T3" fmla="*/ 2147483646 h 112"/>
                    <a:gd name="T4" fmla="*/ 2147483646 w 213"/>
                    <a:gd name="T5" fmla="*/ 2147483646 h 112"/>
                    <a:gd name="T6" fmla="*/ 2147483646 w 213"/>
                    <a:gd name="T7" fmla="*/ 2147483646 h 112"/>
                    <a:gd name="T8" fmla="*/ 2147483646 w 213"/>
                    <a:gd name="T9" fmla="*/ 0 h 112"/>
                    <a:gd name="T10" fmla="*/ 2147483646 w 213"/>
                    <a:gd name="T11" fmla="*/ 588160990 h 112"/>
                    <a:gd name="T12" fmla="*/ 2147483646 w 213"/>
                    <a:gd name="T13" fmla="*/ 2147483646 h 112"/>
                    <a:gd name="T14" fmla="*/ 2147483646 w 213"/>
                    <a:gd name="T15" fmla="*/ 2147483646 h 112"/>
                    <a:gd name="T16" fmla="*/ 2147483646 w 213"/>
                    <a:gd name="T17" fmla="*/ 2147483646 h 112"/>
                    <a:gd name="T18" fmla="*/ 2147483646 w 213"/>
                    <a:gd name="T19" fmla="*/ 2147483646 h 112"/>
                    <a:gd name="T20" fmla="*/ 2147483646 w 213"/>
                    <a:gd name="T21" fmla="*/ 2147483646 h 112"/>
                    <a:gd name="T22" fmla="*/ 2147483646 w 213"/>
                    <a:gd name="T23" fmla="*/ 2147483646 h 112"/>
                    <a:gd name="T24" fmla="*/ 2147483646 w 213"/>
                    <a:gd name="T25" fmla="*/ 2147483646 h 112"/>
                    <a:gd name="T26" fmla="*/ 0 w 213"/>
                    <a:gd name="T27" fmla="*/ 2147483646 h 112"/>
                    <a:gd name="T28" fmla="*/ 596518158 w 213"/>
                    <a:gd name="T29" fmla="*/ 2147483646 h 112"/>
                    <a:gd name="T30" fmla="*/ 2147483646 w 213"/>
                    <a:gd name="T31" fmla="*/ 2147483646 h 112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</a:gdLst>
                  <a:ahLst/>
                  <a:cxnLst>
                    <a:cxn ang="T32">
                      <a:pos x="T0" y="T1"/>
                    </a:cxn>
                    <a:cxn ang="T33">
                      <a:pos x="T2" y="T3"/>
                    </a:cxn>
                    <a:cxn ang="T34">
                      <a:pos x="T4" y="T5"/>
                    </a:cxn>
                    <a:cxn ang="T35">
                      <a:pos x="T6" y="T7"/>
                    </a:cxn>
                    <a:cxn ang="T36">
                      <a:pos x="T8" y="T9"/>
                    </a:cxn>
                    <a:cxn ang="T37">
                      <a:pos x="T10" y="T11"/>
                    </a:cxn>
                    <a:cxn ang="T38">
                      <a:pos x="T12" y="T13"/>
                    </a:cxn>
                    <a:cxn ang="T39">
                      <a:pos x="T14" y="T15"/>
                    </a:cxn>
                    <a:cxn ang="T40">
                      <a:pos x="T16" y="T17"/>
                    </a:cxn>
                    <a:cxn ang="T41">
                      <a:pos x="T18" y="T19"/>
                    </a:cxn>
                    <a:cxn ang="T42">
                      <a:pos x="T20" y="T21"/>
                    </a:cxn>
                    <a:cxn ang="T43">
                      <a:pos x="T22" y="T23"/>
                    </a:cxn>
                    <a:cxn ang="T44">
                      <a:pos x="T24" y="T25"/>
                    </a:cxn>
                    <a:cxn ang="T45">
                      <a:pos x="T26" y="T27"/>
                    </a:cxn>
                    <a:cxn ang="T46">
                      <a:pos x="T28" y="T29"/>
                    </a:cxn>
                    <a:cxn ang="T47">
                      <a:pos x="T30" y="T31"/>
                    </a:cxn>
                  </a:cxnLst>
                  <a:rect l="0" t="0" r="r" b="b"/>
                  <a:pathLst>
                    <a:path w="213" h="112">
                      <a:moveTo>
                        <a:pt x="61" y="58"/>
                      </a:moveTo>
                      <a:cubicBezTo>
                        <a:pt x="91" y="49"/>
                        <a:pt x="104" y="47"/>
                        <a:pt x="105" y="47"/>
                      </a:cubicBezTo>
                      <a:cubicBezTo>
                        <a:pt x="105" y="47"/>
                        <a:pt x="118" y="45"/>
                        <a:pt x="148" y="39"/>
                      </a:cubicBezTo>
                      <a:cubicBezTo>
                        <a:pt x="168" y="36"/>
                        <a:pt x="183" y="29"/>
                        <a:pt x="196" y="18"/>
                      </a:cubicBezTo>
                      <a:cubicBezTo>
                        <a:pt x="202" y="13"/>
                        <a:pt x="208" y="7"/>
                        <a:pt x="213" y="0"/>
                      </a:cubicBezTo>
                      <a:cubicBezTo>
                        <a:pt x="210" y="1"/>
                        <a:pt x="210" y="1"/>
                        <a:pt x="210" y="1"/>
                      </a:cubicBezTo>
                      <a:cubicBezTo>
                        <a:pt x="195" y="22"/>
                        <a:pt x="176" y="33"/>
                        <a:pt x="148" y="38"/>
                      </a:cubicBezTo>
                      <a:cubicBezTo>
                        <a:pt x="118" y="43"/>
                        <a:pt x="104" y="46"/>
                        <a:pt x="104" y="46"/>
                      </a:cubicBezTo>
                      <a:cubicBezTo>
                        <a:pt x="104" y="46"/>
                        <a:pt x="91" y="48"/>
                        <a:pt x="60" y="57"/>
                      </a:cubicBezTo>
                      <a:cubicBezTo>
                        <a:pt x="51" y="60"/>
                        <a:pt x="42" y="64"/>
                        <a:pt x="35" y="68"/>
                      </a:cubicBezTo>
                      <a:cubicBezTo>
                        <a:pt x="34" y="70"/>
                        <a:pt x="34" y="70"/>
                        <a:pt x="34" y="70"/>
                      </a:cubicBezTo>
                      <a:cubicBezTo>
                        <a:pt x="32" y="70"/>
                        <a:pt x="32" y="70"/>
                        <a:pt x="32" y="70"/>
                      </a:cubicBezTo>
                      <a:cubicBezTo>
                        <a:pt x="32" y="70"/>
                        <a:pt x="32" y="70"/>
                        <a:pt x="32" y="70"/>
                      </a:cubicBezTo>
                      <a:cubicBezTo>
                        <a:pt x="18" y="80"/>
                        <a:pt x="7" y="95"/>
                        <a:pt x="0" y="112"/>
                      </a:cubicBezTo>
                      <a:cubicBezTo>
                        <a:pt x="1" y="112"/>
                        <a:pt x="1" y="112"/>
                        <a:pt x="1" y="112"/>
                      </a:cubicBezTo>
                      <a:cubicBezTo>
                        <a:pt x="12" y="85"/>
                        <a:pt x="31" y="67"/>
                        <a:pt x="61" y="58"/>
                      </a:cubicBezTo>
                      <a:close/>
                    </a:path>
                  </a:pathLst>
                </a:custGeom>
                <a:solidFill>
                  <a:srgbClr val="6D6E7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91440" tIns="45720" rIns="91440" bIns="45720"/>
                <a:lstStyle/>
                <a:p>
                  <a:endParaRPr lang="zh-CN" altLang="en-US" sz="2400"/>
                </a:p>
              </p:txBody>
            </p:sp>
            <p:sp>
              <p:nvSpPr>
                <p:cNvPr id="1098" name="MH_Other_213"/>
                <p:cNvSpPr/>
                <p:nvPr>
                  <p:custDataLst>
                    <p:tags r:id="rId230"/>
                  </p:custDataLst>
                </p:nvPr>
              </p:nvSpPr>
              <p:spPr bwMode="auto">
                <a:xfrm>
                  <a:off x="3782121" y="2270014"/>
                  <a:ext cx="158386" cy="63414"/>
                </a:xfrm>
                <a:custGeom>
                  <a:avLst/>
                  <a:gdLst>
                    <a:gd name="T0" fmla="*/ 2147483646 w 196"/>
                    <a:gd name="T1" fmla="*/ 599768633 h 79"/>
                    <a:gd name="T2" fmla="*/ 2147483646 w 196"/>
                    <a:gd name="T3" fmla="*/ 0 h 79"/>
                    <a:gd name="T4" fmla="*/ 2147483646 w 196"/>
                    <a:gd name="T5" fmla="*/ 2147483646 h 79"/>
                    <a:gd name="T6" fmla="*/ 2147483646 w 196"/>
                    <a:gd name="T7" fmla="*/ 2147483646 h 79"/>
                    <a:gd name="T8" fmla="*/ 2147483646 w 196"/>
                    <a:gd name="T9" fmla="*/ 2147483646 h 79"/>
                    <a:gd name="T10" fmla="*/ 2147483646 w 196"/>
                    <a:gd name="T11" fmla="*/ 2147483646 h 79"/>
                    <a:gd name="T12" fmla="*/ 2147483646 w 196"/>
                    <a:gd name="T13" fmla="*/ 2147483646 h 79"/>
                    <a:gd name="T14" fmla="*/ 2147483646 w 196"/>
                    <a:gd name="T15" fmla="*/ 2147483646 h 79"/>
                    <a:gd name="T16" fmla="*/ 0 w 196"/>
                    <a:gd name="T17" fmla="*/ 2147483646 h 79"/>
                    <a:gd name="T18" fmla="*/ 1791609605 w 196"/>
                    <a:gd name="T19" fmla="*/ 2147483646 h 79"/>
                    <a:gd name="T20" fmla="*/ 2147483646 w 196"/>
                    <a:gd name="T21" fmla="*/ 2147483646 h 79"/>
                    <a:gd name="T22" fmla="*/ 2147483646 w 196"/>
                    <a:gd name="T23" fmla="*/ 2147483646 h 79"/>
                    <a:gd name="T24" fmla="*/ 2147483646 w 196"/>
                    <a:gd name="T25" fmla="*/ 2147483646 h 79"/>
                    <a:gd name="T26" fmla="*/ 2147483646 w 196"/>
                    <a:gd name="T27" fmla="*/ 2147483646 h 79"/>
                    <a:gd name="T28" fmla="*/ 2147483646 w 196"/>
                    <a:gd name="T29" fmla="*/ 2147483646 h 79"/>
                    <a:gd name="T30" fmla="*/ 2147483646 w 196"/>
                    <a:gd name="T31" fmla="*/ 2147483646 h 79"/>
                    <a:gd name="T32" fmla="*/ 2147483646 w 196"/>
                    <a:gd name="T33" fmla="*/ 2147483646 h 79"/>
                    <a:gd name="T34" fmla="*/ 2147483646 w 196"/>
                    <a:gd name="T35" fmla="*/ 599768633 h 79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0" t="0" r="r" b="b"/>
                  <a:pathLst>
                    <a:path w="196" h="79">
                      <a:moveTo>
                        <a:pt x="196" y="1"/>
                      </a:moveTo>
                      <a:cubicBezTo>
                        <a:pt x="195" y="0"/>
                        <a:pt x="195" y="0"/>
                        <a:pt x="195" y="0"/>
                      </a:cubicBezTo>
                      <a:cubicBezTo>
                        <a:pt x="183" y="8"/>
                        <a:pt x="169" y="13"/>
                        <a:pt x="152" y="14"/>
                      </a:cubicBezTo>
                      <a:cubicBezTo>
                        <a:pt x="122" y="18"/>
                        <a:pt x="108" y="20"/>
                        <a:pt x="108" y="20"/>
                      </a:cubicBezTo>
                      <a:cubicBezTo>
                        <a:pt x="108" y="20"/>
                        <a:pt x="95" y="21"/>
                        <a:pt x="64" y="28"/>
                      </a:cubicBezTo>
                      <a:cubicBezTo>
                        <a:pt x="54" y="30"/>
                        <a:pt x="46" y="33"/>
                        <a:pt x="38" y="38"/>
                      </a:cubicBezTo>
                      <a:cubicBezTo>
                        <a:pt x="38" y="38"/>
                        <a:pt x="38" y="38"/>
                        <a:pt x="38" y="38"/>
                      </a:cubicBezTo>
                      <a:cubicBezTo>
                        <a:pt x="37" y="38"/>
                        <a:pt x="37" y="38"/>
                        <a:pt x="37" y="38"/>
                      </a:cubicBezTo>
                      <a:cubicBezTo>
                        <a:pt x="21" y="47"/>
                        <a:pt x="9" y="61"/>
                        <a:pt x="0" y="79"/>
                      </a:cubicBezTo>
                      <a:cubicBezTo>
                        <a:pt x="3" y="77"/>
                        <a:pt x="3" y="77"/>
                        <a:pt x="3" y="77"/>
                      </a:cubicBezTo>
                      <a:cubicBezTo>
                        <a:pt x="15" y="52"/>
                        <a:pt x="35" y="36"/>
                        <a:pt x="64" y="29"/>
                      </a:cubicBezTo>
                      <a:cubicBezTo>
                        <a:pt x="95" y="22"/>
                        <a:pt x="108" y="21"/>
                        <a:pt x="108" y="21"/>
                      </a:cubicBezTo>
                      <a:cubicBezTo>
                        <a:pt x="108" y="21"/>
                        <a:pt x="122" y="19"/>
                        <a:pt x="152" y="16"/>
                      </a:cubicBezTo>
                      <a:cubicBezTo>
                        <a:pt x="162" y="15"/>
                        <a:pt x="170" y="13"/>
                        <a:pt x="178" y="10"/>
                      </a:cubicBezTo>
                      <a:cubicBezTo>
                        <a:pt x="180" y="8"/>
                        <a:pt x="180" y="8"/>
                        <a:pt x="180" y="8"/>
                      </a:cubicBezTo>
                      <a:cubicBezTo>
                        <a:pt x="181" y="9"/>
                        <a:pt x="181" y="9"/>
                        <a:pt x="181" y="9"/>
                      </a:cubicBezTo>
                      <a:cubicBezTo>
                        <a:pt x="181" y="9"/>
                        <a:pt x="181" y="9"/>
                        <a:pt x="181" y="9"/>
                      </a:cubicBezTo>
                      <a:cubicBezTo>
                        <a:pt x="186" y="7"/>
                        <a:pt x="191" y="4"/>
                        <a:pt x="196" y="1"/>
                      </a:cubicBezTo>
                      <a:close/>
                    </a:path>
                  </a:pathLst>
                </a:custGeom>
                <a:solidFill>
                  <a:srgbClr val="6D6E7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91440" tIns="45720" rIns="91440" bIns="45720"/>
                <a:lstStyle/>
                <a:p>
                  <a:endParaRPr lang="zh-CN" altLang="en-US" sz="2400"/>
                </a:p>
              </p:txBody>
            </p:sp>
            <p:sp>
              <p:nvSpPr>
                <p:cNvPr id="1099" name="MH_Other_214"/>
                <p:cNvSpPr/>
                <p:nvPr>
                  <p:custDataLst>
                    <p:tags r:id="rId231"/>
                  </p:custDataLst>
                </p:nvPr>
              </p:nvSpPr>
              <p:spPr bwMode="auto">
                <a:xfrm>
                  <a:off x="3926801" y="2276053"/>
                  <a:ext cx="1523" cy="1509"/>
                </a:xfrm>
                <a:custGeom>
                  <a:avLst/>
                  <a:gdLst>
                    <a:gd name="T0" fmla="*/ 73182073 w 7"/>
                    <a:gd name="T1" fmla="*/ 0 h 5"/>
                    <a:gd name="T2" fmla="*/ 0 w 7"/>
                    <a:gd name="T3" fmla="*/ 179120564 h 5"/>
                    <a:gd name="T4" fmla="*/ 128094205 w 7"/>
                    <a:gd name="T5" fmla="*/ 107492588 h 5"/>
                    <a:gd name="T6" fmla="*/ 128094205 w 7"/>
                    <a:gd name="T7" fmla="*/ 107492588 h 5"/>
                    <a:gd name="T8" fmla="*/ 73182073 w 7"/>
                    <a:gd name="T9" fmla="*/ 0 h 5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7" h="5">
                      <a:moveTo>
                        <a:pt x="4" y="0"/>
                      </a:moveTo>
                      <a:lnTo>
                        <a:pt x="0" y="5"/>
                      </a:lnTo>
                      <a:lnTo>
                        <a:pt x="7" y="3"/>
                      </a:lnTo>
                      <a:lnTo>
                        <a:pt x="4" y="0"/>
                      </a:lnTo>
                      <a:close/>
                    </a:path>
                  </a:pathLst>
                </a:custGeom>
                <a:solidFill>
                  <a:srgbClr val="6D6E7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91440" tIns="45720" rIns="91440" bIns="45720"/>
                <a:lstStyle/>
                <a:p>
                  <a:endParaRPr lang="zh-CN" altLang="en-US" sz="2400"/>
                </a:p>
              </p:txBody>
            </p:sp>
            <p:sp>
              <p:nvSpPr>
                <p:cNvPr id="1100" name="MH_Other_215"/>
                <p:cNvSpPr/>
                <p:nvPr>
                  <p:custDataLst>
                    <p:tags r:id="rId232"/>
                  </p:custDataLst>
                </p:nvPr>
              </p:nvSpPr>
              <p:spPr bwMode="auto">
                <a:xfrm>
                  <a:off x="3782123" y="2331917"/>
                  <a:ext cx="3046" cy="1510"/>
                </a:xfrm>
                <a:custGeom>
                  <a:avLst/>
                  <a:gdLst>
                    <a:gd name="T0" fmla="*/ 280052463 w 8"/>
                    <a:gd name="T1" fmla="*/ 224119998 h 4"/>
                    <a:gd name="T2" fmla="*/ 447957972 w 8"/>
                    <a:gd name="T3" fmla="*/ 0 h 4"/>
                    <a:gd name="T4" fmla="*/ 0 w 8"/>
                    <a:gd name="T5" fmla="*/ 224119998 h 4"/>
                    <a:gd name="T6" fmla="*/ 0 w 8"/>
                    <a:gd name="T7" fmla="*/ 224119998 h 4"/>
                    <a:gd name="T8" fmla="*/ 280052463 w 8"/>
                    <a:gd name="T9" fmla="*/ 224119998 h 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8" h="4">
                      <a:moveTo>
                        <a:pt x="5" y="4"/>
                      </a:moveTo>
                      <a:lnTo>
                        <a:pt x="8" y="0"/>
                      </a:lnTo>
                      <a:lnTo>
                        <a:pt x="0" y="4"/>
                      </a:lnTo>
                      <a:lnTo>
                        <a:pt x="5" y="4"/>
                      </a:lnTo>
                      <a:close/>
                    </a:path>
                  </a:pathLst>
                </a:custGeom>
                <a:solidFill>
                  <a:srgbClr val="6D6E7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91440" tIns="45720" rIns="91440" bIns="45720"/>
                <a:lstStyle/>
                <a:p>
                  <a:endParaRPr lang="zh-CN" altLang="en-US" sz="2400"/>
                </a:p>
              </p:txBody>
            </p:sp>
            <p:sp>
              <p:nvSpPr>
                <p:cNvPr id="1101" name="MH_Other_216"/>
                <p:cNvSpPr/>
                <p:nvPr>
                  <p:custDataLst>
                    <p:tags r:id="rId233"/>
                  </p:custDataLst>
                </p:nvPr>
              </p:nvSpPr>
              <p:spPr bwMode="auto">
                <a:xfrm>
                  <a:off x="3811059" y="2256424"/>
                  <a:ext cx="120313" cy="43787"/>
                </a:xfrm>
                <a:custGeom>
                  <a:avLst/>
                  <a:gdLst>
                    <a:gd name="T0" fmla="*/ 2147483646 w 148"/>
                    <a:gd name="T1" fmla="*/ 2147483646 h 56"/>
                    <a:gd name="T2" fmla="*/ 2147483646 w 148"/>
                    <a:gd name="T3" fmla="*/ 2147483646 h 56"/>
                    <a:gd name="T4" fmla="*/ 2147483646 w 148"/>
                    <a:gd name="T5" fmla="*/ 1141527830 h 56"/>
                    <a:gd name="T6" fmla="*/ 2147483646 w 148"/>
                    <a:gd name="T7" fmla="*/ 0 h 56"/>
                    <a:gd name="T8" fmla="*/ 2147483646 w 148"/>
                    <a:gd name="T9" fmla="*/ 1711953448 h 56"/>
                    <a:gd name="T10" fmla="*/ 2147483646 w 148"/>
                    <a:gd name="T11" fmla="*/ 2147483646 h 56"/>
                    <a:gd name="T12" fmla="*/ 2147483646 w 148"/>
                    <a:gd name="T13" fmla="*/ 2147483646 h 56"/>
                    <a:gd name="T14" fmla="*/ 2147483646 w 148"/>
                    <a:gd name="T15" fmla="*/ 2147483646 h 56"/>
                    <a:gd name="T16" fmla="*/ 2147483646 w 148"/>
                    <a:gd name="T17" fmla="*/ 2147483646 h 56"/>
                    <a:gd name="T18" fmla="*/ 0 w 148"/>
                    <a:gd name="T19" fmla="*/ 2147483646 h 56"/>
                    <a:gd name="T20" fmla="*/ 603889864 w 148"/>
                    <a:gd name="T21" fmla="*/ 2147483646 h 56"/>
                    <a:gd name="T22" fmla="*/ 1207779728 w 148"/>
                    <a:gd name="T23" fmla="*/ 2147483646 h 56"/>
                    <a:gd name="T24" fmla="*/ 2147483646 w 148"/>
                    <a:gd name="T25" fmla="*/ 2147483646 h 5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0" t="0" r="r" b="b"/>
                  <a:pathLst>
                    <a:path w="148" h="56">
                      <a:moveTo>
                        <a:pt x="67" y="9"/>
                      </a:moveTo>
                      <a:cubicBezTo>
                        <a:pt x="98" y="4"/>
                        <a:pt x="112" y="4"/>
                        <a:pt x="112" y="4"/>
                      </a:cubicBezTo>
                      <a:cubicBezTo>
                        <a:pt x="148" y="2"/>
                        <a:pt x="148" y="2"/>
                        <a:pt x="148" y="2"/>
                      </a:cubicBezTo>
                      <a:cubicBezTo>
                        <a:pt x="147" y="0"/>
                        <a:pt x="147" y="0"/>
                        <a:pt x="147" y="0"/>
                      </a:cubicBezTo>
                      <a:cubicBezTo>
                        <a:pt x="112" y="3"/>
                        <a:pt x="112" y="3"/>
                        <a:pt x="112" y="3"/>
                      </a:cubicBezTo>
                      <a:cubicBezTo>
                        <a:pt x="112" y="3"/>
                        <a:pt x="98" y="3"/>
                        <a:pt x="67" y="8"/>
                      </a:cubicBezTo>
                      <a:cubicBezTo>
                        <a:pt x="57" y="10"/>
                        <a:pt x="49" y="12"/>
                        <a:pt x="41" y="16"/>
                      </a:cubicBezTo>
                      <a:cubicBezTo>
                        <a:pt x="41" y="16"/>
                        <a:pt x="40" y="17"/>
                        <a:pt x="40" y="17"/>
                      </a:cubicBezTo>
                      <a:cubicBezTo>
                        <a:pt x="40" y="17"/>
                        <a:pt x="40" y="17"/>
                        <a:pt x="40" y="17"/>
                      </a:cubicBezTo>
                      <a:cubicBezTo>
                        <a:pt x="23" y="25"/>
                        <a:pt x="9" y="39"/>
                        <a:pt x="0" y="56"/>
                      </a:cubicBezTo>
                      <a:cubicBezTo>
                        <a:pt x="1" y="55"/>
                        <a:pt x="1" y="55"/>
                        <a:pt x="1" y="55"/>
                      </a:cubicBezTo>
                      <a:cubicBezTo>
                        <a:pt x="2" y="55"/>
                        <a:pt x="2" y="55"/>
                        <a:pt x="2" y="55"/>
                      </a:cubicBezTo>
                      <a:cubicBezTo>
                        <a:pt x="16" y="29"/>
                        <a:pt x="37" y="14"/>
                        <a:pt x="67" y="9"/>
                      </a:cubicBezTo>
                      <a:close/>
                    </a:path>
                  </a:pathLst>
                </a:custGeom>
                <a:solidFill>
                  <a:srgbClr val="6D6E7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91440" tIns="45720" rIns="91440" bIns="45720"/>
                <a:lstStyle/>
                <a:p>
                  <a:endParaRPr lang="zh-CN" altLang="en-US" sz="2400"/>
                </a:p>
              </p:txBody>
            </p:sp>
            <p:sp>
              <p:nvSpPr>
                <p:cNvPr id="1102" name="MH_Other_217"/>
                <p:cNvSpPr/>
                <p:nvPr>
                  <p:custDataLst>
                    <p:tags r:id="rId234"/>
                  </p:custDataLst>
                </p:nvPr>
              </p:nvSpPr>
              <p:spPr bwMode="auto">
                <a:xfrm>
                  <a:off x="3812581" y="2300211"/>
                  <a:ext cx="0" cy="0"/>
                </a:xfrm>
                <a:custGeom>
                  <a:avLst/>
                  <a:gdLst>
                    <a:gd name="T0" fmla="*/ 711 w 1"/>
                    <a:gd name="T1" fmla="*/ 0 w 1"/>
                    <a:gd name="T2" fmla="*/ 711 w 1"/>
                    <a:gd name="T3" fmla="*/ 711 w 1"/>
                    <a:gd name="T4" fmla="*/ 0 60000 65536"/>
                    <a:gd name="T5" fmla="*/ 0 60000 65536"/>
                    <a:gd name="T6" fmla="*/ 0 60000 65536"/>
                    <a:gd name="T7" fmla="*/ 0 60000 65536"/>
                  </a:gdLst>
                  <a:ahLst/>
                  <a:cxnLst>
                    <a:cxn ang="T4">
                      <a:pos x="T0" y="0"/>
                    </a:cxn>
                    <a:cxn ang="T5">
                      <a:pos x="T1" y="0"/>
                    </a:cxn>
                    <a:cxn ang="T6">
                      <a:pos x="T2" y="0"/>
                    </a:cxn>
                    <a:cxn ang="T7">
                      <a:pos x="T3" y="0"/>
                    </a:cxn>
                  </a:cxnLst>
                  <a:rect l="0" t="0" r="r" b="b"/>
                  <a:pathLst>
                    <a:path w="1">
                      <a:moveTo>
                        <a:pt x="1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close/>
                    </a:path>
                  </a:pathLst>
                </a:custGeom>
                <a:solidFill>
                  <a:srgbClr val="6D6E7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91440" tIns="45720" rIns="91440" bIns="45720"/>
                <a:lstStyle/>
                <a:p>
                  <a:endParaRPr lang="zh-CN" altLang="en-US" sz="2400"/>
                </a:p>
              </p:txBody>
            </p:sp>
            <p:sp>
              <p:nvSpPr>
                <p:cNvPr id="1103" name="MH_Other_218"/>
                <p:cNvSpPr/>
                <p:nvPr>
                  <p:custDataLst>
                    <p:tags r:id="rId235"/>
                  </p:custDataLst>
                </p:nvPr>
              </p:nvSpPr>
              <p:spPr bwMode="auto">
                <a:xfrm>
                  <a:off x="3843041" y="2233776"/>
                  <a:ext cx="70055" cy="36237"/>
                </a:xfrm>
                <a:custGeom>
                  <a:avLst/>
                  <a:gdLst>
                    <a:gd name="T0" fmla="*/ 2147483646 w 87"/>
                    <a:gd name="T1" fmla="*/ 1800713527 h 45"/>
                    <a:gd name="T2" fmla="*/ 2147483646 w 87"/>
                    <a:gd name="T3" fmla="*/ 599998800 h 45"/>
                    <a:gd name="T4" fmla="*/ 2147483646 w 87"/>
                    <a:gd name="T5" fmla="*/ 0 h 45"/>
                    <a:gd name="T6" fmla="*/ 2147483646 w 87"/>
                    <a:gd name="T7" fmla="*/ 1200714727 h 45"/>
                    <a:gd name="T8" fmla="*/ 2147483646 w 87"/>
                    <a:gd name="T9" fmla="*/ 2147483646 h 45"/>
                    <a:gd name="T10" fmla="*/ 2147483646 w 87"/>
                    <a:gd name="T11" fmla="*/ 2147483646 h 45"/>
                    <a:gd name="T12" fmla="*/ 2147483646 w 87"/>
                    <a:gd name="T13" fmla="*/ 2147483646 h 45"/>
                    <a:gd name="T14" fmla="*/ 0 w 87"/>
                    <a:gd name="T15" fmla="*/ 2147483646 h 45"/>
                    <a:gd name="T16" fmla="*/ 593221525 w 87"/>
                    <a:gd name="T17" fmla="*/ 2147483646 h 45"/>
                    <a:gd name="T18" fmla="*/ 1186442211 w 87"/>
                    <a:gd name="T19" fmla="*/ 2147483646 h 45"/>
                    <a:gd name="T20" fmla="*/ 2147483646 w 87"/>
                    <a:gd name="T21" fmla="*/ 1800713527 h 45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87" h="45">
                      <a:moveTo>
                        <a:pt x="69" y="3"/>
                      </a:moveTo>
                      <a:cubicBezTo>
                        <a:pt x="76" y="2"/>
                        <a:pt x="82" y="2"/>
                        <a:pt x="87" y="1"/>
                      </a:cubicBezTo>
                      <a:cubicBezTo>
                        <a:pt x="86" y="0"/>
                        <a:pt x="86" y="0"/>
                        <a:pt x="86" y="0"/>
                      </a:cubicBezTo>
                      <a:cubicBezTo>
                        <a:pt x="81" y="0"/>
                        <a:pt x="76" y="1"/>
                        <a:pt x="69" y="2"/>
                      </a:cubicBezTo>
                      <a:cubicBezTo>
                        <a:pt x="59" y="3"/>
                        <a:pt x="50" y="5"/>
                        <a:pt x="42" y="8"/>
                      </a:cubicBezTo>
                      <a:cubicBezTo>
                        <a:pt x="40" y="10"/>
                        <a:pt x="40" y="10"/>
                        <a:pt x="40" y="10"/>
                      </a:cubicBezTo>
                      <a:cubicBezTo>
                        <a:pt x="39" y="9"/>
                        <a:pt x="39" y="9"/>
                        <a:pt x="39" y="9"/>
                      </a:cubicBezTo>
                      <a:cubicBezTo>
                        <a:pt x="23" y="16"/>
                        <a:pt x="10" y="28"/>
                        <a:pt x="0" y="44"/>
                      </a:cubicBezTo>
                      <a:cubicBezTo>
                        <a:pt x="1" y="45"/>
                        <a:pt x="1" y="45"/>
                        <a:pt x="1" y="45"/>
                      </a:cubicBezTo>
                      <a:cubicBezTo>
                        <a:pt x="2" y="44"/>
                        <a:pt x="2" y="44"/>
                        <a:pt x="2" y="44"/>
                      </a:cubicBezTo>
                      <a:cubicBezTo>
                        <a:pt x="17" y="20"/>
                        <a:pt x="39" y="6"/>
                        <a:pt x="69" y="3"/>
                      </a:cubicBezTo>
                      <a:close/>
                    </a:path>
                  </a:pathLst>
                </a:custGeom>
                <a:solidFill>
                  <a:srgbClr val="6D6E7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91440" tIns="45720" rIns="91440" bIns="45720"/>
                <a:lstStyle/>
                <a:p>
                  <a:endParaRPr lang="zh-CN" altLang="en-US" sz="2400"/>
                </a:p>
              </p:txBody>
            </p:sp>
            <p:sp>
              <p:nvSpPr>
                <p:cNvPr id="1104" name="MH_Other_219"/>
                <p:cNvSpPr/>
                <p:nvPr>
                  <p:custDataLst>
                    <p:tags r:id="rId236"/>
                  </p:custDataLst>
                </p:nvPr>
              </p:nvSpPr>
              <p:spPr bwMode="auto">
                <a:xfrm>
                  <a:off x="3844562" y="2268503"/>
                  <a:ext cx="0" cy="1510"/>
                </a:xfrm>
                <a:custGeom>
                  <a:avLst/>
                  <a:gdLst>
                    <a:gd name="T0" fmla="*/ 1067 w 1"/>
                    <a:gd name="T1" fmla="*/ 0 h 1"/>
                    <a:gd name="T2" fmla="*/ 0 w 1"/>
                    <a:gd name="T3" fmla="*/ 1792959984 h 1"/>
                    <a:gd name="T4" fmla="*/ 0 w 1"/>
                    <a:gd name="T5" fmla="*/ 1792959984 h 1"/>
                    <a:gd name="T6" fmla="*/ 1067 w 1"/>
                    <a:gd name="T7" fmla="*/ 0 h 1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1" h="1">
                      <a:moveTo>
                        <a:pt x="1" y="0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1" y="0"/>
                        <a:pt x="1" y="0"/>
                      </a:cubicBezTo>
                      <a:close/>
                    </a:path>
                  </a:pathLst>
                </a:custGeom>
                <a:solidFill>
                  <a:srgbClr val="6D6E7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91440" tIns="45720" rIns="91440" bIns="45720"/>
                <a:lstStyle/>
                <a:p>
                  <a:endParaRPr lang="zh-CN" altLang="en-US" sz="2400"/>
                </a:p>
              </p:txBody>
            </p:sp>
            <p:sp>
              <p:nvSpPr>
                <p:cNvPr id="1105" name="MH_Other_220"/>
                <p:cNvSpPr/>
                <p:nvPr>
                  <p:custDataLst>
                    <p:tags r:id="rId237"/>
                  </p:custDataLst>
                </p:nvPr>
              </p:nvSpPr>
              <p:spPr bwMode="auto">
                <a:xfrm>
                  <a:off x="3875021" y="2218678"/>
                  <a:ext cx="25890" cy="22648"/>
                </a:xfrm>
                <a:custGeom>
                  <a:avLst/>
                  <a:gdLst>
                    <a:gd name="T0" fmla="*/ 2147483646 w 33"/>
                    <a:gd name="T1" fmla="*/ 606065575 h 28"/>
                    <a:gd name="T2" fmla="*/ 2147483646 w 33"/>
                    <a:gd name="T3" fmla="*/ 0 h 28"/>
                    <a:gd name="T4" fmla="*/ 2147483646 w 33"/>
                    <a:gd name="T5" fmla="*/ 0 h 28"/>
                    <a:gd name="T6" fmla="*/ 0 w 33"/>
                    <a:gd name="T7" fmla="*/ 2147483646 h 28"/>
                    <a:gd name="T8" fmla="*/ 1686112102 w 33"/>
                    <a:gd name="T9" fmla="*/ 2147483646 h 28"/>
                    <a:gd name="T10" fmla="*/ 2147483646 w 33"/>
                    <a:gd name="T11" fmla="*/ 606065575 h 28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33" h="28">
                      <a:moveTo>
                        <a:pt x="33" y="1"/>
                      </a:moveTo>
                      <a:cubicBezTo>
                        <a:pt x="33" y="0"/>
                        <a:pt x="33" y="0"/>
                        <a:pt x="33" y="0"/>
                      </a:cubicBezTo>
                      <a:cubicBezTo>
                        <a:pt x="33" y="0"/>
                        <a:pt x="33" y="0"/>
                        <a:pt x="33" y="0"/>
                      </a:cubicBezTo>
                      <a:cubicBezTo>
                        <a:pt x="20" y="6"/>
                        <a:pt x="9" y="16"/>
                        <a:pt x="0" y="28"/>
                      </a:cubicBezTo>
                      <a:cubicBezTo>
                        <a:pt x="3" y="27"/>
                        <a:pt x="3" y="27"/>
                        <a:pt x="3" y="27"/>
                      </a:cubicBezTo>
                      <a:cubicBezTo>
                        <a:pt x="11" y="16"/>
                        <a:pt x="21" y="7"/>
                        <a:pt x="33" y="1"/>
                      </a:cubicBezTo>
                      <a:close/>
                    </a:path>
                  </a:pathLst>
                </a:custGeom>
                <a:solidFill>
                  <a:srgbClr val="6D6E7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91440" tIns="45720" rIns="91440" bIns="45720"/>
                <a:lstStyle/>
                <a:p>
                  <a:endParaRPr lang="zh-CN" altLang="en-US" sz="2400"/>
                </a:p>
              </p:txBody>
            </p:sp>
            <p:sp>
              <p:nvSpPr>
                <p:cNvPr id="1106" name="MH_Other_221"/>
                <p:cNvSpPr/>
                <p:nvPr>
                  <p:custDataLst>
                    <p:tags r:id="rId238"/>
                  </p:custDataLst>
                </p:nvPr>
              </p:nvSpPr>
              <p:spPr bwMode="auto">
                <a:xfrm>
                  <a:off x="3875021" y="2239816"/>
                  <a:ext cx="1523" cy="1509"/>
                </a:xfrm>
                <a:custGeom>
                  <a:avLst/>
                  <a:gdLst>
                    <a:gd name="T0" fmla="*/ 54912359 w 7"/>
                    <a:gd name="T1" fmla="*/ 179120564 h 5"/>
                    <a:gd name="T2" fmla="*/ 128094205 w 7"/>
                    <a:gd name="T3" fmla="*/ 0 h 5"/>
                    <a:gd name="T4" fmla="*/ 0 w 7"/>
                    <a:gd name="T5" fmla="*/ 71627975 h 5"/>
                    <a:gd name="T6" fmla="*/ 54912359 w 7"/>
                    <a:gd name="T7" fmla="*/ 179120564 h 5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7" h="5">
                      <a:moveTo>
                        <a:pt x="3" y="5"/>
                      </a:moveTo>
                      <a:lnTo>
                        <a:pt x="7" y="0"/>
                      </a:lnTo>
                      <a:lnTo>
                        <a:pt x="0" y="2"/>
                      </a:lnTo>
                      <a:lnTo>
                        <a:pt x="3" y="5"/>
                      </a:lnTo>
                      <a:close/>
                    </a:path>
                  </a:pathLst>
                </a:custGeom>
                <a:solidFill>
                  <a:srgbClr val="6D6E7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91440" tIns="45720" rIns="91440" bIns="45720"/>
                <a:lstStyle/>
                <a:p>
                  <a:endParaRPr lang="zh-CN" altLang="en-US" sz="2400"/>
                </a:p>
              </p:txBody>
            </p:sp>
            <p:sp>
              <p:nvSpPr>
                <p:cNvPr id="1107" name="MH_Other_222"/>
                <p:cNvSpPr/>
                <p:nvPr>
                  <p:custDataLst>
                    <p:tags r:id="rId239"/>
                  </p:custDataLst>
                </p:nvPr>
              </p:nvSpPr>
              <p:spPr bwMode="auto">
                <a:xfrm>
                  <a:off x="3780598" y="2421000"/>
                  <a:ext cx="12183" cy="22648"/>
                </a:xfrm>
                <a:custGeom>
                  <a:avLst/>
                  <a:gdLst>
                    <a:gd name="T0" fmla="*/ 0 w 15"/>
                    <a:gd name="T1" fmla="*/ 2147483646 h 28"/>
                    <a:gd name="T2" fmla="*/ 0 w 15"/>
                    <a:gd name="T3" fmla="*/ 2147483646 h 28"/>
                    <a:gd name="T4" fmla="*/ 594980607 w 15"/>
                    <a:gd name="T5" fmla="*/ 2147483646 h 28"/>
                    <a:gd name="T6" fmla="*/ 594980607 w 15"/>
                    <a:gd name="T7" fmla="*/ 2147483646 h 28"/>
                    <a:gd name="T8" fmla="*/ 2147483646 w 15"/>
                    <a:gd name="T9" fmla="*/ 2147483646 h 28"/>
                    <a:gd name="T10" fmla="*/ 2147483646 w 15"/>
                    <a:gd name="T11" fmla="*/ 0 h 28"/>
                    <a:gd name="T12" fmla="*/ 2147483646 w 15"/>
                    <a:gd name="T13" fmla="*/ 606065575 h 28"/>
                    <a:gd name="T14" fmla="*/ 2147483646 w 15"/>
                    <a:gd name="T15" fmla="*/ 606065575 h 28"/>
                    <a:gd name="T16" fmla="*/ 0 w 15"/>
                    <a:gd name="T17" fmla="*/ 2147483646 h 28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5" h="28">
                      <a:moveTo>
                        <a:pt x="0" y="28"/>
                      </a:moveTo>
                      <a:cubicBezTo>
                        <a:pt x="0" y="28"/>
                        <a:pt x="0" y="28"/>
                        <a:pt x="0" y="28"/>
                      </a:cubicBezTo>
                      <a:cubicBezTo>
                        <a:pt x="1" y="28"/>
                        <a:pt x="1" y="28"/>
                        <a:pt x="1" y="28"/>
                      </a:cubicBezTo>
                      <a:cubicBezTo>
                        <a:pt x="1" y="28"/>
                        <a:pt x="1" y="28"/>
                        <a:pt x="1" y="28"/>
                      </a:cubicBezTo>
                      <a:cubicBezTo>
                        <a:pt x="2" y="27"/>
                        <a:pt x="4" y="25"/>
                        <a:pt x="5" y="23"/>
                      </a:cubicBezTo>
                      <a:cubicBezTo>
                        <a:pt x="9" y="16"/>
                        <a:pt x="13" y="8"/>
                        <a:pt x="15" y="0"/>
                      </a:cubicBezTo>
                      <a:cubicBezTo>
                        <a:pt x="14" y="1"/>
                        <a:pt x="14" y="1"/>
                        <a:pt x="14" y="1"/>
                      </a:cubicBezTo>
                      <a:cubicBezTo>
                        <a:pt x="14" y="1"/>
                        <a:pt x="14" y="1"/>
                        <a:pt x="13" y="1"/>
                      </a:cubicBezTo>
                      <a:cubicBezTo>
                        <a:pt x="10" y="11"/>
                        <a:pt x="6" y="20"/>
                        <a:pt x="0" y="28"/>
                      </a:cubicBezTo>
                      <a:close/>
                    </a:path>
                  </a:pathLst>
                </a:custGeom>
                <a:solidFill>
                  <a:srgbClr val="6D6E7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91440" tIns="45720" rIns="91440" bIns="45720"/>
                <a:lstStyle/>
                <a:p>
                  <a:endParaRPr lang="zh-CN" altLang="en-US" sz="2400"/>
                </a:p>
              </p:txBody>
            </p:sp>
            <p:sp>
              <p:nvSpPr>
                <p:cNvPr id="1108" name="MH_Other_223"/>
                <p:cNvSpPr/>
                <p:nvPr>
                  <p:custDataLst>
                    <p:tags r:id="rId240"/>
                  </p:custDataLst>
                </p:nvPr>
              </p:nvSpPr>
              <p:spPr bwMode="auto">
                <a:xfrm>
                  <a:off x="3766894" y="2387783"/>
                  <a:ext cx="50256" cy="46805"/>
                </a:xfrm>
                <a:custGeom>
                  <a:avLst/>
                  <a:gdLst>
                    <a:gd name="T0" fmla="*/ 2147483646 w 62"/>
                    <a:gd name="T1" fmla="*/ 2147483646 h 58"/>
                    <a:gd name="T2" fmla="*/ 0 w 62"/>
                    <a:gd name="T3" fmla="*/ 2147483646 h 58"/>
                    <a:gd name="T4" fmla="*/ 601853964 w 62"/>
                    <a:gd name="T5" fmla="*/ 2147483646 h 58"/>
                    <a:gd name="T6" fmla="*/ 2147483646 w 62"/>
                    <a:gd name="T7" fmla="*/ 2147483646 h 58"/>
                    <a:gd name="T8" fmla="*/ 2147483646 w 62"/>
                    <a:gd name="T9" fmla="*/ 2147483646 h 58"/>
                    <a:gd name="T10" fmla="*/ 2147483646 w 62"/>
                    <a:gd name="T11" fmla="*/ 2147483646 h 58"/>
                    <a:gd name="T12" fmla="*/ 2147483646 w 62"/>
                    <a:gd name="T13" fmla="*/ 2147483646 h 58"/>
                    <a:gd name="T14" fmla="*/ 2147483646 w 62"/>
                    <a:gd name="T15" fmla="*/ 2147483646 h 58"/>
                    <a:gd name="T16" fmla="*/ 2147483646 w 62"/>
                    <a:gd name="T17" fmla="*/ 0 h 58"/>
                    <a:gd name="T18" fmla="*/ 2147483646 w 62"/>
                    <a:gd name="T19" fmla="*/ 604735723 h 58"/>
                    <a:gd name="T20" fmla="*/ 2147483646 w 62"/>
                    <a:gd name="T21" fmla="*/ 1209470597 h 58"/>
                    <a:gd name="T22" fmla="*/ 2147483646 w 62"/>
                    <a:gd name="T23" fmla="*/ 2147483646 h 58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0" t="0" r="r" b="b"/>
                  <a:pathLst>
                    <a:path w="62" h="58">
                      <a:moveTo>
                        <a:pt x="9" y="54"/>
                      </a:moveTo>
                      <a:cubicBezTo>
                        <a:pt x="0" y="58"/>
                        <a:pt x="0" y="58"/>
                        <a:pt x="0" y="58"/>
                      </a:cubicBezTo>
                      <a:cubicBezTo>
                        <a:pt x="1" y="58"/>
                        <a:pt x="1" y="58"/>
                        <a:pt x="1" y="58"/>
                      </a:cubicBezTo>
                      <a:cubicBezTo>
                        <a:pt x="9" y="55"/>
                        <a:pt x="9" y="55"/>
                        <a:pt x="9" y="55"/>
                      </a:cubicBezTo>
                      <a:cubicBezTo>
                        <a:pt x="18" y="51"/>
                        <a:pt x="25" y="47"/>
                        <a:pt x="31" y="42"/>
                      </a:cubicBezTo>
                      <a:cubicBezTo>
                        <a:pt x="32" y="41"/>
                        <a:pt x="32" y="41"/>
                        <a:pt x="32" y="41"/>
                      </a:cubicBezTo>
                      <a:cubicBezTo>
                        <a:pt x="32" y="42"/>
                        <a:pt x="32" y="42"/>
                        <a:pt x="32" y="42"/>
                      </a:cubicBezTo>
                      <a:cubicBezTo>
                        <a:pt x="40" y="36"/>
                        <a:pt x="46" y="30"/>
                        <a:pt x="51" y="23"/>
                      </a:cubicBezTo>
                      <a:cubicBezTo>
                        <a:pt x="55" y="17"/>
                        <a:pt x="59" y="8"/>
                        <a:pt x="62" y="0"/>
                      </a:cubicBezTo>
                      <a:cubicBezTo>
                        <a:pt x="62" y="1"/>
                        <a:pt x="62" y="1"/>
                        <a:pt x="62" y="1"/>
                      </a:cubicBezTo>
                      <a:cubicBezTo>
                        <a:pt x="61" y="1"/>
                        <a:pt x="61" y="2"/>
                        <a:pt x="61" y="2"/>
                      </a:cubicBezTo>
                      <a:cubicBezTo>
                        <a:pt x="51" y="26"/>
                        <a:pt x="35" y="42"/>
                        <a:pt x="9" y="54"/>
                      </a:cubicBezTo>
                      <a:close/>
                    </a:path>
                  </a:pathLst>
                </a:custGeom>
                <a:solidFill>
                  <a:srgbClr val="6D6E7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91440" tIns="45720" rIns="91440" bIns="45720"/>
                <a:lstStyle/>
                <a:p>
                  <a:endParaRPr lang="zh-CN" altLang="en-US" sz="2400"/>
                </a:p>
              </p:txBody>
            </p:sp>
            <p:sp>
              <p:nvSpPr>
                <p:cNvPr id="1109" name="MH_Other_224"/>
                <p:cNvSpPr/>
                <p:nvPr>
                  <p:custDataLst>
                    <p:tags r:id="rId241"/>
                  </p:custDataLst>
                </p:nvPr>
              </p:nvSpPr>
              <p:spPr bwMode="auto">
                <a:xfrm>
                  <a:off x="3791261" y="2421000"/>
                  <a:ext cx="1523" cy="0"/>
                </a:xfrm>
                <a:custGeom>
                  <a:avLst/>
                  <a:gdLst>
                    <a:gd name="T0" fmla="*/ 0 w 1"/>
                    <a:gd name="T1" fmla="*/ 711 h 1"/>
                    <a:gd name="T2" fmla="*/ 2147483646 w 1"/>
                    <a:gd name="T3" fmla="*/ 711 h 1"/>
                    <a:gd name="T4" fmla="*/ 2147483646 w 1"/>
                    <a:gd name="T5" fmla="*/ 0 h 1"/>
                    <a:gd name="T6" fmla="*/ 0 w 1"/>
                    <a:gd name="T7" fmla="*/ 711 h 1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1" h="1">
                      <a:moveTo>
                        <a:pt x="0" y="1"/>
                      </a:move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0"/>
                        <a:pt x="1" y="0"/>
                        <a:pt x="1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6D6E7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91440" tIns="45720" rIns="91440" bIns="45720"/>
                <a:lstStyle/>
                <a:p>
                  <a:endParaRPr lang="zh-CN" altLang="en-US" sz="2400"/>
                </a:p>
              </p:txBody>
            </p:sp>
            <p:sp>
              <p:nvSpPr>
                <p:cNvPr id="1110" name="MH_Other_225"/>
                <p:cNvSpPr/>
                <p:nvPr>
                  <p:custDataLst>
                    <p:tags r:id="rId242"/>
                  </p:custDataLst>
                </p:nvPr>
              </p:nvSpPr>
              <p:spPr bwMode="auto">
                <a:xfrm>
                  <a:off x="3742527" y="2359095"/>
                  <a:ext cx="100513" cy="60395"/>
                </a:xfrm>
                <a:custGeom>
                  <a:avLst/>
                  <a:gdLst>
                    <a:gd name="T0" fmla="*/ 2147483646 w 124"/>
                    <a:gd name="T1" fmla="*/ 2147483646 h 77"/>
                    <a:gd name="T2" fmla="*/ 2147483646 w 124"/>
                    <a:gd name="T3" fmla="*/ 2147483646 h 77"/>
                    <a:gd name="T4" fmla="*/ 0 w 124"/>
                    <a:gd name="T5" fmla="*/ 2147483646 h 77"/>
                    <a:gd name="T6" fmla="*/ 601865623 w 124"/>
                    <a:gd name="T7" fmla="*/ 2147483646 h 77"/>
                    <a:gd name="T8" fmla="*/ 2147483646 w 124"/>
                    <a:gd name="T9" fmla="*/ 2147483646 h 77"/>
                    <a:gd name="T10" fmla="*/ 2147483646 w 124"/>
                    <a:gd name="T11" fmla="*/ 2147483646 h 77"/>
                    <a:gd name="T12" fmla="*/ 2147483646 w 124"/>
                    <a:gd name="T13" fmla="*/ 2147483646 h 77"/>
                    <a:gd name="T14" fmla="*/ 2147483646 w 124"/>
                    <a:gd name="T15" fmla="*/ 2147483646 h 77"/>
                    <a:gd name="T16" fmla="*/ 2147483646 w 124"/>
                    <a:gd name="T17" fmla="*/ 2147483646 h 77"/>
                    <a:gd name="T18" fmla="*/ 2147483646 w 124"/>
                    <a:gd name="T19" fmla="*/ 2147483646 h 77"/>
                    <a:gd name="T20" fmla="*/ 2147483646 w 124"/>
                    <a:gd name="T21" fmla="*/ 0 h 77"/>
                    <a:gd name="T22" fmla="*/ 2147483646 w 124"/>
                    <a:gd name="T23" fmla="*/ 571274864 h 77"/>
                    <a:gd name="T24" fmla="*/ 2147483646 w 124"/>
                    <a:gd name="T25" fmla="*/ 2147483646 h 77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0" t="0" r="r" b="b"/>
                  <a:pathLst>
                    <a:path w="124" h="77">
                      <a:moveTo>
                        <a:pt x="67" y="49"/>
                      </a:moveTo>
                      <a:cubicBezTo>
                        <a:pt x="38" y="60"/>
                        <a:pt x="26" y="65"/>
                        <a:pt x="26" y="65"/>
                      </a:cubicBezTo>
                      <a:cubicBezTo>
                        <a:pt x="26" y="65"/>
                        <a:pt x="18" y="68"/>
                        <a:pt x="0" y="76"/>
                      </a:cubicBezTo>
                      <a:cubicBezTo>
                        <a:pt x="1" y="77"/>
                        <a:pt x="1" y="77"/>
                        <a:pt x="1" y="77"/>
                      </a:cubicBezTo>
                      <a:cubicBezTo>
                        <a:pt x="18" y="69"/>
                        <a:pt x="26" y="66"/>
                        <a:pt x="26" y="66"/>
                      </a:cubicBezTo>
                      <a:cubicBezTo>
                        <a:pt x="26" y="66"/>
                        <a:pt x="39" y="61"/>
                        <a:pt x="68" y="50"/>
                      </a:cubicBezTo>
                      <a:cubicBezTo>
                        <a:pt x="76" y="47"/>
                        <a:pt x="84" y="43"/>
                        <a:pt x="91" y="39"/>
                      </a:cubicBezTo>
                      <a:cubicBezTo>
                        <a:pt x="91" y="38"/>
                        <a:pt x="91" y="38"/>
                        <a:pt x="91" y="38"/>
                      </a:cubicBezTo>
                      <a:cubicBezTo>
                        <a:pt x="92" y="38"/>
                        <a:pt x="92" y="38"/>
                        <a:pt x="92" y="38"/>
                      </a:cubicBezTo>
                      <a:cubicBezTo>
                        <a:pt x="99" y="33"/>
                        <a:pt x="105" y="27"/>
                        <a:pt x="111" y="21"/>
                      </a:cubicBezTo>
                      <a:cubicBezTo>
                        <a:pt x="116" y="15"/>
                        <a:pt x="120" y="8"/>
                        <a:pt x="124" y="0"/>
                      </a:cubicBezTo>
                      <a:cubicBezTo>
                        <a:pt x="122" y="1"/>
                        <a:pt x="122" y="1"/>
                        <a:pt x="122" y="1"/>
                      </a:cubicBezTo>
                      <a:cubicBezTo>
                        <a:pt x="111" y="24"/>
                        <a:pt x="94" y="39"/>
                        <a:pt x="67" y="49"/>
                      </a:cubicBezTo>
                      <a:close/>
                    </a:path>
                  </a:pathLst>
                </a:custGeom>
                <a:solidFill>
                  <a:srgbClr val="6D6E7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91440" tIns="45720" rIns="91440" bIns="45720"/>
                <a:lstStyle/>
                <a:p>
                  <a:endParaRPr lang="zh-CN" altLang="en-US" sz="2400"/>
                </a:p>
              </p:txBody>
            </p:sp>
            <p:sp>
              <p:nvSpPr>
                <p:cNvPr id="1111" name="MH_Other_226"/>
                <p:cNvSpPr/>
                <p:nvPr>
                  <p:custDataLst>
                    <p:tags r:id="rId243"/>
                  </p:custDataLst>
                </p:nvPr>
              </p:nvSpPr>
              <p:spPr bwMode="auto">
                <a:xfrm>
                  <a:off x="3815628" y="2389292"/>
                  <a:ext cx="1523" cy="0"/>
                </a:xfrm>
                <a:custGeom>
                  <a:avLst/>
                  <a:gdLst>
                    <a:gd name="T0" fmla="*/ 0 w 1"/>
                    <a:gd name="T1" fmla="*/ 711 h 1"/>
                    <a:gd name="T2" fmla="*/ 2147483646 w 1"/>
                    <a:gd name="T3" fmla="*/ 0 h 1"/>
                    <a:gd name="T4" fmla="*/ 0 w 1"/>
                    <a:gd name="T5" fmla="*/ 0 h 1"/>
                    <a:gd name="T6" fmla="*/ 0 w 1"/>
                    <a:gd name="T7" fmla="*/ 711 h 1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1" h="1">
                      <a:moveTo>
                        <a:pt x="0" y="1"/>
                      </a:moveTo>
                      <a:cubicBezTo>
                        <a:pt x="0" y="1"/>
                        <a:pt x="0" y="0"/>
                        <a:pt x="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6D6E7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91440" tIns="45720" rIns="91440" bIns="45720"/>
                <a:lstStyle/>
                <a:p>
                  <a:endParaRPr lang="zh-CN" altLang="en-US" sz="2400"/>
                </a:p>
              </p:txBody>
            </p:sp>
            <p:sp>
              <p:nvSpPr>
                <p:cNvPr id="1112" name="MH_Other_227"/>
                <p:cNvSpPr/>
                <p:nvPr>
                  <p:custDataLst>
                    <p:tags r:id="rId244"/>
                  </p:custDataLst>
                </p:nvPr>
              </p:nvSpPr>
              <p:spPr bwMode="auto">
                <a:xfrm>
                  <a:off x="3725773" y="2328897"/>
                  <a:ext cx="143157" cy="81533"/>
                </a:xfrm>
                <a:custGeom>
                  <a:avLst/>
                  <a:gdLst>
                    <a:gd name="T0" fmla="*/ 2147483646 w 178"/>
                    <a:gd name="T1" fmla="*/ 2147483646 h 101"/>
                    <a:gd name="T2" fmla="*/ 2147483646 w 178"/>
                    <a:gd name="T3" fmla="*/ 2147483646 h 101"/>
                    <a:gd name="T4" fmla="*/ 2147483646 w 178"/>
                    <a:gd name="T5" fmla="*/ 2147483646 h 101"/>
                    <a:gd name="T6" fmla="*/ 2147483646 w 178"/>
                    <a:gd name="T7" fmla="*/ 2147483646 h 101"/>
                    <a:gd name="T8" fmla="*/ 2147483646 w 178"/>
                    <a:gd name="T9" fmla="*/ 2147483646 h 101"/>
                    <a:gd name="T10" fmla="*/ 2147483646 w 178"/>
                    <a:gd name="T11" fmla="*/ 2147483646 h 101"/>
                    <a:gd name="T12" fmla="*/ 0 w 178"/>
                    <a:gd name="T13" fmla="*/ 2147483646 h 101"/>
                    <a:gd name="T14" fmla="*/ 592476066 w 178"/>
                    <a:gd name="T15" fmla="*/ 2147483646 h 101"/>
                    <a:gd name="T16" fmla="*/ 592476066 w 178"/>
                    <a:gd name="T17" fmla="*/ 2147483646 h 101"/>
                    <a:gd name="T18" fmla="*/ 2147483646 w 178"/>
                    <a:gd name="T19" fmla="*/ 2147483646 h 101"/>
                    <a:gd name="T20" fmla="*/ 2147483646 w 178"/>
                    <a:gd name="T21" fmla="*/ 2147483646 h 101"/>
                    <a:gd name="T22" fmla="*/ 2147483646 w 178"/>
                    <a:gd name="T23" fmla="*/ 2147483646 h 101"/>
                    <a:gd name="T24" fmla="*/ 2147483646 w 178"/>
                    <a:gd name="T25" fmla="*/ 2147483646 h 101"/>
                    <a:gd name="T26" fmla="*/ 2147483646 w 178"/>
                    <a:gd name="T27" fmla="*/ 2147483646 h 101"/>
                    <a:gd name="T28" fmla="*/ 2147483646 w 178"/>
                    <a:gd name="T29" fmla="*/ 2147483646 h 101"/>
                    <a:gd name="T30" fmla="*/ 2147483646 w 178"/>
                    <a:gd name="T31" fmla="*/ 2147483646 h 101"/>
                    <a:gd name="T32" fmla="*/ 2147483646 w 178"/>
                    <a:gd name="T33" fmla="*/ 2147483646 h 101"/>
                    <a:gd name="T34" fmla="*/ 2147483646 w 178"/>
                    <a:gd name="T35" fmla="*/ 0 h 101"/>
                    <a:gd name="T36" fmla="*/ 2147483646 w 178"/>
                    <a:gd name="T37" fmla="*/ 605854223 h 101"/>
                    <a:gd name="T38" fmla="*/ 2147483646 w 178"/>
                    <a:gd name="T39" fmla="*/ 1212429045 h 101"/>
                    <a:gd name="T40" fmla="*/ 2147483646 w 178"/>
                    <a:gd name="T41" fmla="*/ 2147483646 h 101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</a:gdLst>
                  <a:ahLst/>
                  <a:cxnLst>
                    <a:cxn ang="T42">
                      <a:pos x="T0" y="T1"/>
                    </a:cxn>
                    <a:cxn ang="T43">
                      <a:pos x="T2" y="T3"/>
                    </a:cxn>
                    <a:cxn ang="T44">
                      <a:pos x="T4" y="T5"/>
                    </a:cxn>
                    <a:cxn ang="T45">
                      <a:pos x="T6" y="T7"/>
                    </a:cxn>
                    <a:cxn ang="T46">
                      <a:pos x="T8" y="T9"/>
                    </a:cxn>
                    <a:cxn ang="T47">
                      <a:pos x="T10" y="T11"/>
                    </a:cxn>
                    <a:cxn ang="T48">
                      <a:pos x="T12" y="T13"/>
                    </a:cxn>
                    <a:cxn ang="T49">
                      <a:pos x="T14" y="T15"/>
                    </a:cxn>
                    <a:cxn ang="T50">
                      <a:pos x="T16" y="T17"/>
                    </a:cxn>
                    <a:cxn ang="T51">
                      <a:pos x="T18" y="T19"/>
                    </a:cxn>
                    <a:cxn ang="T52">
                      <a:pos x="T20" y="T21"/>
                    </a:cxn>
                    <a:cxn ang="T53">
                      <a:pos x="T22" y="T23"/>
                    </a:cxn>
                    <a:cxn ang="T54">
                      <a:pos x="T24" y="T25"/>
                    </a:cxn>
                    <a:cxn ang="T55">
                      <a:pos x="T26" y="T27"/>
                    </a:cxn>
                    <a:cxn ang="T56">
                      <a:pos x="T28" y="T29"/>
                    </a:cxn>
                    <a:cxn ang="T57">
                      <a:pos x="T30" y="T31"/>
                    </a:cxn>
                    <a:cxn ang="T58">
                      <a:pos x="T32" y="T33"/>
                    </a:cxn>
                    <a:cxn ang="T59">
                      <a:pos x="T34" y="T35"/>
                    </a:cxn>
                    <a:cxn ang="T60">
                      <a:pos x="T36" y="T37"/>
                    </a:cxn>
                    <a:cxn ang="T61">
                      <a:pos x="T38" y="T39"/>
                    </a:cxn>
                    <a:cxn ang="T62">
                      <a:pos x="T40" y="T41"/>
                    </a:cxn>
                  </a:cxnLst>
                  <a:rect l="0" t="0" r="r" b="b"/>
                  <a:pathLst>
                    <a:path w="178" h="101">
                      <a:moveTo>
                        <a:pt x="118" y="47"/>
                      </a:moveTo>
                      <a:cubicBezTo>
                        <a:pt x="89" y="56"/>
                        <a:pt x="76" y="61"/>
                        <a:pt x="76" y="61"/>
                      </a:cubicBezTo>
                      <a:cubicBezTo>
                        <a:pt x="76" y="61"/>
                        <a:pt x="63" y="64"/>
                        <a:pt x="33" y="77"/>
                      </a:cubicBezTo>
                      <a:cubicBezTo>
                        <a:pt x="24" y="81"/>
                        <a:pt x="17" y="85"/>
                        <a:pt x="10" y="91"/>
                      </a:cubicBezTo>
                      <a:cubicBezTo>
                        <a:pt x="10" y="91"/>
                        <a:pt x="10" y="91"/>
                        <a:pt x="10" y="92"/>
                      </a:cubicBezTo>
                      <a:cubicBezTo>
                        <a:pt x="9" y="92"/>
                        <a:pt x="9" y="92"/>
                        <a:pt x="9" y="92"/>
                      </a:cubicBezTo>
                      <a:cubicBezTo>
                        <a:pt x="6" y="94"/>
                        <a:pt x="3" y="97"/>
                        <a:pt x="0" y="100"/>
                      </a:cubicBezTo>
                      <a:cubicBezTo>
                        <a:pt x="1" y="100"/>
                        <a:pt x="1" y="100"/>
                        <a:pt x="1" y="100"/>
                      </a:cubicBezTo>
                      <a:cubicBezTo>
                        <a:pt x="1" y="101"/>
                        <a:pt x="1" y="101"/>
                        <a:pt x="1" y="101"/>
                      </a:cubicBezTo>
                      <a:cubicBezTo>
                        <a:pt x="10" y="91"/>
                        <a:pt x="21" y="84"/>
                        <a:pt x="34" y="78"/>
                      </a:cubicBezTo>
                      <a:cubicBezTo>
                        <a:pt x="63" y="65"/>
                        <a:pt x="76" y="62"/>
                        <a:pt x="76" y="62"/>
                      </a:cubicBezTo>
                      <a:cubicBezTo>
                        <a:pt x="76" y="62"/>
                        <a:pt x="89" y="57"/>
                        <a:pt x="118" y="48"/>
                      </a:cubicBezTo>
                      <a:cubicBezTo>
                        <a:pt x="127" y="46"/>
                        <a:pt x="136" y="42"/>
                        <a:pt x="143" y="38"/>
                      </a:cubicBezTo>
                      <a:cubicBezTo>
                        <a:pt x="143" y="37"/>
                        <a:pt x="143" y="37"/>
                        <a:pt x="144" y="36"/>
                      </a:cubicBezTo>
                      <a:cubicBezTo>
                        <a:pt x="145" y="37"/>
                        <a:pt x="145" y="37"/>
                        <a:pt x="145" y="37"/>
                      </a:cubicBezTo>
                      <a:cubicBezTo>
                        <a:pt x="145" y="37"/>
                        <a:pt x="145" y="37"/>
                        <a:pt x="145" y="37"/>
                      </a:cubicBezTo>
                      <a:cubicBezTo>
                        <a:pt x="152" y="33"/>
                        <a:pt x="158" y="28"/>
                        <a:pt x="163" y="22"/>
                      </a:cubicBezTo>
                      <a:cubicBezTo>
                        <a:pt x="169" y="16"/>
                        <a:pt x="174" y="8"/>
                        <a:pt x="178" y="0"/>
                      </a:cubicBezTo>
                      <a:cubicBezTo>
                        <a:pt x="177" y="1"/>
                        <a:pt x="177" y="1"/>
                        <a:pt x="177" y="1"/>
                      </a:cubicBezTo>
                      <a:cubicBezTo>
                        <a:pt x="176" y="2"/>
                        <a:pt x="176" y="2"/>
                        <a:pt x="176" y="2"/>
                      </a:cubicBezTo>
                      <a:cubicBezTo>
                        <a:pt x="163" y="25"/>
                        <a:pt x="146" y="39"/>
                        <a:pt x="118" y="47"/>
                      </a:cubicBezTo>
                      <a:close/>
                    </a:path>
                  </a:pathLst>
                </a:custGeom>
                <a:solidFill>
                  <a:srgbClr val="6D6E7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91440" tIns="45720" rIns="91440" bIns="45720"/>
                <a:lstStyle/>
                <a:p>
                  <a:endParaRPr lang="zh-CN" altLang="en-US" sz="2400"/>
                </a:p>
              </p:txBody>
            </p:sp>
            <p:sp>
              <p:nvSpPr>
                <p:cNvPr id="1113" name="MH_Other_228"/>
                <p:cNvSpPr/>
                <p:nvPr>
                  <p:custDataLst>
                    <p:tags r:id="rId245"/>
                  </p:custDataLst>
                </p:nvPr>
              </p:nvSpPr>
              <p:spPr bwMode="auto">
                <a:xfrm>
                  <a:off x="3841516" y="2357586"/>
                  <a:ext cx="1523" cy="1509"/>
                </a:xfrm>
                <a:custGeom>
                  <a:avLst/>
                  <a:gdLst>
                    <a:gd name="T0" fmla="*/ 560457604 w 2"/>
                    <a:gd name="T1" fmla="*/ 0 h 2"/>
                    <a:gd name="T2" fmla="*/ 0 w 2"/>
                    <a:gd name="T3" fmla="*/ 895351280 h 2"/>
                    <a:gd name="T4" fmla="*/ 1120915208 w 2"/>
                    <a:gd name="T5" fmla="*/ 447676037 h 2"/>
                    <a:gd name="T6" fmla="*/ 1120915208 w 2"/>
                    <a:gd name="T7" fmla="*/ 447676037 h 2"/>
                    <a:gd name="T8" fmla="*/ 560457604 w 2"/>
                    <a:gd name="T9" fmla="*/ 0 h 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2" h="2">
                      <a:moveTo>
                        <a:pt x="1" y="0"/>
                      </a:moveTo>
                      <a:cubicBezTo>
                        <a:pt x="0" y="1"/>
                        <a:pt x="0" y="1"/>
                        <a:pt x="0" y="2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6D6E7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91440" tIns="45720" rIns="91440" bIns="45720"/>
                <a:lstStyle/>
                <a:p>
                  <a:endParaRPr lang="zh-CN" altLang="en-US" sz="2400"/>
                </a:p>
              </p:txBody>
            </p:sp>
            <p:sp>
              <p:nvSpPr>
                <p:cNvPr id="1114" name="MH_Other_229"/>
                <p:cNvSpPr/>
                <p:nvPr>
                  <p:custDataLst>
                    <p:tags r:id="rId246"/>
                  </p:custDataLst>
                </p:nvPr>
              </p:nvSpPr>
              <p:spPr bwMode="auto">
                <a:xfrm>
                  <a:off x="3731864" y="2301720"/>
                  <a:ext cx="166001" cy="101161"/>
                </a:xfrm>
                <a:custGeom>
                  <a:avLst/>
                  <a:gdLst>
                    <a:gd name="T0" fmla="*/ 2147483646 w 206"/>
                    <a:gd name="T1" fmla="*/ 0 h 126"/>
                    <a:gd name="T2" fmla="*/ 2147483646 w 206"/>
                    <a:gd name="T3" fmla="*/ 599288817 h 126"/>
                    <a:gd name="T4" fmla="*/ 2147483646 w 206"/>
                    <a:gd name="T5" fmla="*/ 2147483646 h 126"/>
                    <a:gd name="T6" fmla="*/ 2147483646 w 206"/>
                    <a:gd name="T7" fmla="*/ 2147483646 h 126"/>
                    <a:gd name="T8" fmla="*/ 2147483646 w 206"/>
                    <a:gd name="T9" fmla="*/ 2147483646 h 126"/>
                    <a:gd name="T10" fmla="*/ 0 w 206"/>
                    <a:gd name="T11" fmla="*/ 2147483646 h 126"/>
                    <a:gd name="T12" fmla="*/ 594101613 w 206"/>
                    <a:gd name="T13" fmla="*/ 2147483646 h 126"/>
                    <a:gd name="T14" fmla="*/ 1188203227 w 206"/>
                    <a:gd name="T15" fmla="*/ 2147483646 h 126"/>
                    <a:gd name="T16" fmla="*/ 2147483646 w 206"/>
                    <a:gd name="T17" fmla="*/ 2147483646 h 126"/>
                    <a:gd name="T18" fmla="*/ 2147483646 w 206"/>
                    <a:gd name="T19" fmla="*/ 2147483646 h 126"/>
                    <a:gd name="T20" fmla="*/ 2147483646 w 206"/>
                    <a:gd name="T21" fmla="*/ 2147483646 h 126"/>
                    <a:gd name="T22" fmla="*/ 2147483646 w 206"/>
                    <a:gd name="T23" fmla="*/ 2147483646 h 126"/>
                    <a:gd name="T24" fmla="*/ 2147483646 w 206"/>
                    <a:gd name="T25" fmla="*/ 2147483646 h 126"/>
                    <a:gd name="T26" fmla="*/ 2147483646 w 206"/>
                    <a:gd name="T27" fmla="*/ 2147483646 h 126"/>
                    <a:gd name="T28" fmla="*/ 2147483646 w 206"/>
                    <a:gd name="T29" fmla="*/ 2147483646 h 126"/>
                    <a:gd name="T30" fmla="*/ 2147483646 w 206"/>
                    <a:gd name="T31" fmla="*/ 0 h 12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</a:gdLst>
                  <a:ahLst/>
                  <a:cxnLst>
                    <a:cxn ang="T32">
                      <a:pos x="T0" y="T1"/>
                    </a:cxn>
                    <a:cxn ang="T33">
                      <a:pos x="T2" y="T3"/>
                    </a:cxn>
                    <a:cxn ang="T34">
                      <a:pos x="T4" y="T5"/>
                    </a:cxn>
                    <a:cxn ang="T35">
                      <a:pos x="T6" y="T7"/>
                    </a:cxn>
                    <a:cxn ang="T36">
                      <a:pos x="T8" y="T9"/>
                    </a:cxn>
                    <a:cxn ang="T37">
                      <a:pos x="T10" y="T11"/>
                    </a:cxn>
                    <a:cxn ang="T38">
                      <a:pos x="T12" y="T13"/>
                    </a:cxn>
                    <a:cxn ang="T39">
                      <a:pos x="T14" y="T15"/>
                    </a:cxn>
                    <a:cxn ang="T40">
                      <a:pos x="T16" y="T17"/>
                    </a:cxn>
                    <a:cxn ang="T41">
                      <a:pos x="T18" y="T19"/>
                    </a:cxn>
                    <a:cxn ang="T42">
                      <a:pos x="T20" y="T21"/>
                    </a:cxn>
                    <a:cxn ang="T43">
                      <a:pos x="T22" y="T23"/>
                    </a:cxn>
                    <a:cxn ang="T44">
                      <a:pos x="T24" y="T25"/>
                    </a:cxn>
                    <a:cxn ang="T45">
                      <a:pos x="T26" y="T27"/>
                    </a:cxn>
                    <a:cxn ang="T46">
                      <a:pos x="T28" y="T29"/>
                    </a:cxn>
                    <a:cxn ang="T47">
                      <a:pos x="T30" y="T31"/>
                    </a:cxn>
                  </a:cxnLst>
                  <a:rect l="0" t="0" r="r" b="b"/>
                  <a:pathLst>
                    <a:path w="206" h="126">
                      <a:moveTo>
                        <a:pt x="206" y="0"/>
                      </a:moveTo>
                      <a:cubicBezTo>
                        <a:pt x="204" y="1"/>
                        <a:pt x="204" y="1"/>
                        <a:pt x="204" y="1"/>
                      </a:cubicBezTo>
                      <a:cubicBezTo>
                        <a:pt x="190" y="23"/>
                        <a:pt x="172" y="36"/>
                        <a:pt x="143" y="43"/>
                      </a:cubicBezTo>
                      <a:cubicBezTo>
                        <a:pt x="113" y="50"/>
                        <a:pt x="100" y="54"/>
                        <a:pt x="100" y="54"/>
                      </a:cubicBezTo>
                      <a:cubicBezTo>
                        <a:pt x="100" y="54"/>
                        <a:pt x="87" y="57"/>
                        <a:pt x="57" y="67"/>
                      </a:cubicBezTo>
                      <a:cubicBezTo>
                        <a:pt x="28" y="78"/>
                        <a:pt x="9" y="98"/>
                        <a:pt x="0" y="125"/>
                      </a:cubicBezTo>
                      <a:cubicBezTo>
                        <a:pt x="1" y="126"/>
                        <a:pt x="1" y="126"/>
                        <a:pt x="1" y="126"/>
                      </a:cubicBezTo>
                      <a:cubicBezTo>
                        <a:pt x="1" y="125"/>
                        <a:pt x="2" y="125"/>
                        <a:pt x="2" y="125"/>
                      </a:cubicBezTo>
                      <a:cubicBezTo>
                        <a:pt x="11" y="98"/>
                        <a:pt x="29" y="79"/>
                        <a:pt x="57" y="69"/>
                      </a:cubicBezTo>
                      <a:cubicBezTo>
                        <a:pt x="87" y="58"/>
                        <a:pt x="100" y="55"/>
                        <a:pt x="101" y="55"/>
                      </a:cubicBezTo>
                      <a:cubicBezTo>
                        <a:pt x="101" y="55"/>
                        <a:pt x="114" y="51"/>
                        <a:pt x="144" y="44"/>
                      </a:cubicBezTo>
                      <a:cubicBezTo>
                        <a:pt x="152" y="42"/>
                        <a:pt x="161" y="39"/>
                        <a:pt x="168" y="36"/>
                      </a:cubicBezTo>
                      <a:cubicBezTo>
                        <a:pt x="168" y="35"/>
                        <a:pt x="168" y="35"/>
                        <a:pt x="168" y="35"/>
                      </a:cubicBezTo>
                      <a:cubicBezTo>
                        <a:pt x="169" y="35"/>
                        <a:pt x="169" y="35"/>
                        <a:pt x="169" y="35"/>
                      </a:cubicBezTo>
                      <a:cubicBezTo>
                        <a:pt x="177" y="31"/>
                        <a:pt x="184" y="27"/>
                        <a:pt x="190" y="21"/>
                      </a:cubicBezTo>
                      <a:cubicBezTo>
                        <a:pt x="196" y="15"/>
                        <a:pt x="201" y="8"/>
                        <a:pt x="206" y="0"/>
                      </a:cubicBezTo>
                      <a:close/>
                    </a:path>
                  </a:pathLst>
                </a:custGeom>
                <a:solidFill>
                  <a:srgbClr val="6D6E7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91440" tIns="45720" rIns="91440" bIns="45720"/>
                <a:lstStyle/>
                <a:p>
                  <a:endParaRPr lang="zh-CN" altLang="en-US" sz="2400"/>
                </a:p>
              </p:txBody>
            </p:sp>
            <p:sp>
              <p:nvSpPr>
                <p:cNvPr id="1115" name="MH_Other_230"/>
                <p:cNvSpPr/>
                <p:nvPr>
                  <p:custDataLst>
                    <p:tags r:id="rId247"/>
                  </p:custDataLst>
                </p:nvPr>
              </p:nvSpPr>
              <p:spPr bwMode="auto">
                <a:xfrm>
                  <a:off x="3733388" y="2401371"/>
                  <a:ext cx="0" cy="1510"/>
                </a:xfrm>
                <a:custGeom>
                  <a:avLst/>
                  <a:gdLst>
                    <a:gd name="T0" fmla="*/ 711 w 1"/>
                    <a:gd name="T1" fmla="*/ 0 h 1"/>
                    <a:gd name="T2" fmla="*/ 0 w 1"/>
                    <a:gd name="T3" fmla="*/ 1792959984 h 1"/>
                    <a:gd name="T4" fmla="*/ 711 w 1"/>
                    <a:gd name="T5" fmla="*/ 1792959984 h 1"/>
                    <a:gd name="T6" fmla="*/ 711 w 1"/>
                    <a:gd name="T7" fmla="*/ 0 h 1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1" h="1">
                      <a:moveTo>
                        <a:pt x="1" y="0"/>
                      </a:moveTo>
                      <a:cubicBezTo>
                        <a:pt x="1" y="0"/>
                        <a:pt x="0" y="0"/>
                        <a:pt x="0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0"/>
                        <a:pt x="1" y="0"/>
                        <a:pt x="1" y="0"/>
                      </a:cubicBezTo>
                      <a:close/>
                    </a:path>
                  </a:pathLst>
                </a:custGeom>
                <a:solidFill>
                  <a:srgbClr val="6D6E7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91440" tIns="45720" rIns="91440" bIns="45720"/>
                <a:lstStyle/>
                <a:p>
                  <a:endParaRPr lang="zh-CN" altLang="en-US" sz="2400"/>
                </a:p>
              </p:txBody>
            </p:sp>
            <p:sp>
              <p:nvSpPr>
                <p:cNvPr id="1116" name="MH_Other_231"/>
                <p:cNvSpPr/>
                <p:nvPr>
                  <p:custDataLst>
                    <p:tags r:id="rId248"/>
                  </p:custDataLst>
                </p:nvPr>
              </p:nvSpPr>
              <p:spPr bwMode="auto">
                <a:xfrm>
                  <a:off x="3867407" y="2330408"/>
                  <a:ext cx="0" cy="0"/>
                </a:xfrm>
                <a:custGeom>
                  <a:avLst/>
                  <a:gdLst>
                    <a:gd name="T0" fmla="*/ 0 w 1"/>
                    <a:gd name="T1" fmla="*/ 711 h 1"/>
                    <a:gd name="T2" fmla="*/ 711 w 1"/>
                    <a:gd name="T3" fmla="*/ 0 h 1"/>
                    <a:gd name="T4" fmla="*/ 0 w 1"/>
                    <a:gd name="T5" fmla="*/ 0 h 1"/>
                    <a:gd name="T6" fmla="*/ 0 w 1"/>
                    <a:gd name="T7" fmla="*/ 711 h 1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1" h="1">
                      <a:moveTo>
                        <a:pt x="0" y="1"/>
                      </a:moveTo>
                      <a:cubicBezTo>
                        <a:pt x="0" y="1"/>
                        <a:pt x="0" y="1"/>
                        <a:pt x="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6D6E7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91440" tIns="45720" rIns="91440" bIns="45720"/>
                <a:lstStyle/>
                <a:p>
                  <a:endParaRPr lang="zh-CN" altLang="en-US" sz="2400"/>
                </a:p>
              </p:txBody>
            </p:sp>
            <p:sp>
              <p:nvSpPr>
                <p:cNvPr id="1117" name="MH_Other_232"/>
                <p:cNvSpPr/>
                <p:nvPr>
                  <p:custDataLst>
                    <p:tags r:id="rId249"/>
                  </p:custDataLst>
                </p:nvPr>
              </p:nvSpPr>
              <p:spPr bwMode="auto">
                <a:xfrm>
                  <a:off x="3900912" y="2102418"/>
                  <a:ext cx="251284" cy="167596"/>
                </a:xfrm>
                <a:custGeom>
                  <a:avLst/>
                  <a:gdLst>
                    <a:gd name="T0" fmla="*/ 2147483646 w 311"/>
                    <a:gd name="T1" fmla="*/ 2147483646 h 209"/>
                    <a:gd name="T2" fmla="*/ 2147483646 w 311"/>
                    <a:gd name="T3" fmla="*/ 2147483646 h 209"/>
                    <a:gd name="T4" fmla="*/ 2147483646 w 311"/>
                    <a:gd name="T5" fmla="*/ 2147483646 h 209"/>
                    <a:gd name="T6" fmla="*/ 2147483646 w 311"/>
                    <a:gd name="T7" fmla="*/ 2147483646 h 209"/>
                    <a:gd name="T8" fmla="*/ 2147483646 w 311"/>
                    <a:gd name="T9" fmla="*/ 2147483646 h 209"/>
                    <a:gd name="T10" fmla="*/ 2147483646 w 311"/>
                    <a:gd name="T11" fmla="*/ 2147483646 h 209"/>
                    <a:gd name="T12" fmla="*/ 2147483646 w 311"/>
                    <a:gd name="T13" fmla="*/ 2147483646 h 209"/>
                    <a:gd name="T14" fmla="*/ 2147483646 w 311"/>
                    <a:gd name="T15" fmla="*/ 2147483646 h 209"/>
                    <a:gd name="T16" fmla="*/ 0 w 311"/>
                    <a:gd name="T17" fmla="*/ 2147483646 h 209"/>
                    <a:gd name="T18" fmla="*/ 0 w 311"/>
                    <a:gd name="T19" fmla="*/ 2147483646 h 209"/>
                    <a:gd name="T20" fmla="*/ 0 w 311"/>
                    <a:gd name="T21" fmla="*/ 2147483646 h 209"/>
                    <a:gd name="T22" fmla="*/ 2147483646 w 311"/>
                    <a:gd name="T23" fmla="*/ 2147483646 h 209"/>
                    <a:gd name="T24" fmla="*/ 2147483646 w 311"/>
                    <a:gd name="T25" fmla="*/ 2147483646 h 209"/>
                    <a:gd name="T26" fmla="*/ 2147483646 w 311"/>
                    <a:gd name="T27" fmla="*/ 2147483646 h 209"/>
                    <a:gd name="T28" fmla="*/ 2147483646 w 311"/>
                    <a:gd name="T29" fmla="*/ 2147483646 h 209"/>
                    <a:gd name="T30" fmla="*/ 2147483646 w 311"/>
                    <a:gd name="T31" fmla="*/ 2147483646 h 209"/>
                    <a:gd name="T32" fmla="*/ 2147483646 w 311"/>
                    <a:gd name="T33" fmla="*/ 2147483646 h 209"/>
                    <a:gd name="T34" fmla="*/ 2147483646 w 311"/>
                    <a:gd name="T35" fmla="*/ 2147483646 h 209"/>
                    <a:gd name="T36" fmla="*/ 2147483646 w 311"/>
                    <a:gd name="T37" fmla="*/ 2147483646 h 209"/>
                    <a:gd name="T38" fmla="*/ 2147483646 w 311"/>
                    <a:gd name="T39" fmla="*/ 2147483646 h 209"/>
                    <a:gd name="T40" fmla="*/ 2147483646 w 311"/>
                    <a:gd name="T41" fmla="*/ 2147483646 h 209"/>
                    <a:gd name="T42" fmla="*/ 2147483646 w 311"/>
                    <a:gd name="T43" fmla="*/ 2147483646 h 209"/>
                    <a:gd name="T44" fmla="*/ 2147483646 w 311"/>
                    <a:gd name="T45" fmla="*/ 2147483646 h 209"/>
                    <a:gd name="T46" fmla="*/ 2147483646 w 311"/>
                    <a:gd name="T47" fmla="*/ 2147483646 h 209"/>
                    <a:gd name="T48" fmla="*/ 2147483646 w 311"/>
                    <a:gd name="T49" fmla="*/ 2147483646 h 209"/>
                    <a:gd name="T50" fmla="*/ 2147483646 w 311"/>
                    <a:gd name="T51" fmla="*/ 2147483646 h 209"/>
                    <a:gd name="T52" fmla="*/ 2147483646 w 311"/>
                    <a:gd name="T53" fmla="*/ 2147483646 h 209"/>
                    <a:gd name="T54" fmla="*/ 2147483646 w 311"/>
                    <a:gd name="T55" fmla="*/ 2147483646 h 209"/>
                    <a:gd name="T56" fmla="*/ 2147483646 w 311"/>
                    <a:gd name="T57" fmla="*/ 2147483646 h 209"/>
                    <a:gd name="T58" fmla="*/ 2147483646 w 311"/>
                    <a:gd name="T59" fmla="*/ 2147483646 h 209"/>
                    <a:gd name="T60" fmla="*/ 2147483646 w 311"/>
                    <a:gd name="T61" fmla="*/ 2147483646 h 209"/>
                    <a:gd name="T62" fmla="*/ 2147483646 w 311"/>
                    <a:gd name="T63" fmla="*/ 2147483646 h 209"/>
                    <a:gd name="T64" fmla="*/ 2147483646 w 311"/>
                    <a:gd name="T65" fmla="*/ 2147483646 h 209"/>
                    <a:gd name="T66" fmla="*/ 2147483646 w 311"/>
                    <a:gd name="T67" fmla="*/ 2147483646 h 209"/>
                    <a:gd name="T68" fmla="*/ 2147483646 w 311"/>
                    <a:gd name="T69" fmla="*/ 2147483646 h 209"/>
                    <a:gd name="T70" fmla="*/ 2147483646 w 311"/>
                    <a:gd name="T71" fmla="*/ 2147483646 h 209"/>
                    <a:gd name="T72" fmla="*/ 2147483646 w 311"/>
                    <a:gd name="T73" fmla="*/ 2147483646 h 209"/>
                    <a:gd name="T74" fmla="*/ 2147483646 w 311"/>
                    <a:gd name="T75" fmla="*/ 598543287 h 209"/>
                    <a:gd name="T76" fmla="*/ 2147483646 w 311"/>
                    <a:gd name="T77" fmla="*/ 0 h 209"/>
                    <a:gd name="T78" fmla="*/ 2147483646 w 311"/>
                    <a:gd name="T79" fmla="*/ 0 h 209"/>
                    <a:gd name="T80" fmla="*/ 2147483646 w 311"/>
                    <a:gd name="T81" fmla="*/ 2147483646 h 209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</a:gdLst>
                  <a:ahLst/>
                  <a:cxnLst>
                    <a:cxn ang="T82">
                      <a:pos x="T0" y="T1"/>
                    </a:cxn>
                    <a:cxn ang="T83">
                      <a:pos x="T2" y="T3"/>
                    </a:cxn>
                    <a:cxn ang="T84">
                      <a:pos x="T4" y="T5"/>
                    </a:cxn>
                    <a:cxn ang="T85">
                      <a:pos x="T6" y="T7"/>
                    </a:cxn>
                    <a:cxn ang="T86">
                      <a:pos x="T8" y="T9"/>
                    </a:cxn>
                    <a:cxn ang="T87">
                      <a:pos x="T10" y="T11"/>
                    </a:cxn>
                    <a:cxn ang="T88">
                      <a:pos x="T12" y="T13"/>
                    </a:cxn>
                    <a:cxn ang="T89">
                      <a:pos x="T14" y="T15"/>
                    </a:cxn>
                    <a:cxn ang="T90">
                      <a:pos x="T16" y="T17"/>
                    </a:cxn>
                    <a:cxn ang="T91">
                      <a:pos x="T18" y="T19"/>
                    </a:cxn>
                    <a:cxn ang="T92">
                      <a:pos x="T20" y="T21"/>
                    </a:cxn>
                    <a:cxn ang="T93">
                      <a:pos x="T22" y="T23"/>
                    </a:cxn>
                    <a:cxn ang="T94">
                      <a:pos x="T24" y="T25"/>
                    </a:cxn>
                    <a:cxn ang="T95">
                      <a:pos x="T26" y="T27"/>
                    </a:cxn>
                    <a:cxn ang="T96">
                      <a:pos x="T28" y="T29"/>
                    </a:cxn>
                    <a:cxn ang="T97">
                      <a:pos x="T30" y="T31"/>
                    </a:cxn>
                    <a:cxn ang="T98">
                      <a:pos x="T32" y="T33"/>
                    </a:cxn>
                    <a:cxn ang="T99">
                      <a:pos x="T34" y="T35"/>
                    </a:cxn>
                    <a:cxn ang="T100">
                      <a:pos x="T36" y="T37"/>
                    </a:cxn>
                    <a:cxn ang="T101">
                      <a:pos x="T38" y="T39"/>
                    </a:cxn>
                    <a:cxn ang="T102">
                      <a:pos x="T40" y="T41"/>
                    </a:cxn>
                    <a:cxn ang="T103">
                      <a:pos x="T42" y="T43"/>
                    </a:cxn>
                    <a:cxn ang="T104">
                      <a:pos x="T44" y="T45"/>
                    </a:cxn>
                    <a:cxn ang="T105">
                      <a:pos x="T46" y="T47"/>
                    </a:cxn>
                    <a:cxn ang="T106">
                      <a:pos x="T48" y="T49"/>
                    </a:cxn>
                    <a:cxn ang="T107">
                      <a:pos x="T50" y="T51"/>
                    </a:cxn>
                    <a:cxn ang="T108">
                      <a:pos x="T52" y="T53"/>
                    </a:cxn>
                    <a:cxn ang="T109">
                      <a:pos x="T54" y="T55"/>
                    </a:cxn>
                    <a:cxn ang="T110">
                      <a:pos x="T56" y="T57"/>
                    </a:cxn>
                    <a:cxn ang="T111">
                      <a:pos x="T58" y="T59"/>
                    </a:cxn>
                    <a:cxn ang="T112">
                      <a:pos x="T60" y="T61"/>
                    </a:cxn>
                    <a:cxn ang="T113">
                      <a:pos x="T62" y="T63"/>
                    </a:cxn>
                    <a:cxn ang="T114">
                      <a:pos x="T64" y="T65"/>
                    </a:cxn>
                    <a:cxn ang="T115">
                      <a:pos x="T66" y="T67"/>
                    </a:cxn>
                    <a:cxn ang="T116">
                      <a:pos x="T68" y="T69"/>
                    </a:cxn>
                    <a:cxn ang="T117">
                      <a:pos x="T70" y="T71"/>
                    </a:cxn>
                    <a:cxn ang="T118">
                      <a:pos x="T72" y="T73"/>
                    </a:cxn>
                    <a:cxn ang="T119">
                      <a:pos x="T74" y="T75"/>
                    </a:cxn>
                    <a:cxn ang="T120">
                      <a:pos x="T76" y="T77"/>
                    </a:cxn>
                    <a:cxn ang="T121">
                      <a:pos x="T78" y="T79"/>
                    </a:cxn>
                    <a:cxn ang="T122">
                      <a:pos x="T80" y="T81"/>
                    </a:cxn>
                  </a:cxnLst>
                  <a:rect l="0" t="0" r="r" b="b"/>
                  <a:pathLst>
                    <a:path w="311" h="209">
                      <a:moveTo>
                        <a:pt x="248" y="15"/>
                      </a:moveTo>
                      <a:cubicBezTo>
                        <a:pt x="230" y="16"/>
                        <a:pt x="214" y="22"/>
                        <a:pt x="199" y="33"/>
                      </a:cubicBezTo>
                      <a:cubicBezTo>
                        <a:pt x="199" y="34"/>
                        <a:pt x="199" y="34"/>
                        <a:pt x="199" y="34"/>
                      </a:cubicBezTo>
                      <a:cubicBezTo>
                        <a:pt x="181" y="35"/>
                        <a:pt x="163" y="43"/>
                        <a:pt x="148" y="56"/>
                      </a:cubicBezTo>
                      <a:cubicBezTo>
                        <a:pt x="130" y="59"/>
                        <a:pt x="114" y="67"/>
                        <a:pt x="100" y="81"/>
                      </a:cubicBezTo>
                      <a:cubicBezTo>
                        <a:pt x="83" y="85"/>
                        <a:pt x="67" y="94"/>
                        <a:pt x="55" y="108"/>
                      </a:cubicBezTo>
                      <a:cubicBezTo>
                        <a:pt x="37" y="113"/>
                        <a:pt x="22" y="123"/>
                        <a:pt x="10" y="139"/>
                      </a:cubicBezTo>
                      <a:cubicBezTo>
                        <a:pt x="11" y="139"/>
                        <a:pt x="11" y="139"/>
                        <a:pt x="11" y="139"/>
                      </a:cubicBezTo>
                      <a:cubicBezTo>
                        <a:pt x="7" y="140"/>
                        <a:pt x="3" y="142"/>
                        <a:pt x="0" y="144"/>
                      </a:cubicBezTo>
                      <a:cubicBezTo>
                        <a:pt x="0" y="144"/>
                        <a:pt x="0" y="144"/>
                        <a:pt x="0" y="144"/>
                      </a:cubicBezTo>
                      <a:cubicBezTo>
                        <a:pt x="0" y="145"/>
                        <a:pt x="0" y="145"/>
                        <a:pt x="0" y="145"/>
                      </a:cubicBezTo>
                      <a:cubicBezTo>
                        <a:pt x="14" y="163"/>
                        <a:pt x="14" y="163"/>
                        <a:pt x="14" y="163"/>
                      </a:cubicBezTo>
                      <a:cubicBezTo>
                        <a:pt x="15" y="164"/>
                        <a:pt x="15" y="164"/>
                        <a:pt x="15" y="164"/>
                      </a:cubicBezTo>
                      <a:cubicBezTo>
                        <a:pt x="36" y="191"/>
                        <a:pt x="36" y="191"/>
                        <a:pt x="36" y="191"/>
                      </a:cubicBezTo>
                      <a:cubicBezTo>
                        <a:pt x="37" y="193"/>
                        <a:pt x="37" y="193"/>
                        <a:pt x="37" y="193"/>
                      </a:cubicBezTo>
                      <a:cubicBezTo>
                        <a:pt x="48" y="208"/>
                        <a:pt x="48" y="208"/>
                        <a:pt x="48" y="208"/>
                      </a:cubicBezTo>
                      <a:cubicBezTo>
                        <a:pt x="49" y="209"/>
                        <a:pt x="49" y="209"/>
                        <a:pt x="49" y="209"/>
                      </a:cubicBezTo>
                      <a:cubicBezTo>
                        <a:pt x="49" y="209"/>
                        <a:pt x="49" y="209"/>
                        <a:pt x="49" y="209"/>
                      </a:cubicBezTo>
                      <a:cubicBezTo>
                        <a:pt x="49" y="209"/>
                        <a:pt x="49" y="209"/>
                        <a:pt x="49" y="209"/>
                      </a:cubicBezTo>
                      <a:cubicBezTo>
                        <a:pt x="51" y="208"/>
                        <a:pt x="53" y="207"/>
                        <a:pt x="54" y="206"/>
                      </a:cubicBezTo>
                      <a:cubicBezTo>
                        <a:pt x="61" y="201"/>
                        <a:pt x="67" y="194"/>
                        <a:pt x="73" y="188"/>
                      </a:cubicBezTo>
                      <a:cubicBezTo>
                        <a:pt x="81" y="185"/>
                        <a:pt x="88" y="182"/>
                        <a:pt x="95" y="177"/>
                      </a:cubicBezTo>
                      <a:cubicBezTo>
                        <a:pt x="102" y="173"/>
                        <a:pt x="109" y="167"/>
                        <a:pt x="114" y="161"/>
                      </a:cubicBezTo>
                      <a:cubicBezTo>
                        <a:pt x="123" y="159"/>
                        <a:pt x="130" y="156"/>
                        <a:pt x="138" y="152"/>
                      </a:cubicBezTo>
                      <a:cubicBezTo>
                        <a:pt x="145" y="148"/>
                        <a:pt x="151" y="143"/>
                        <a:pt x="157" y="137"/>
                      </a:cubicBezTo>
                      <a:cubicBezTo>
                        <a:pt x="165" y="135"/>
                        <a:pt x="173" y="133"/>
                        <a:pt x="180" y="129"/>
                      </a:cubicBezTo>
                      <a:cubicBezTo>
                        <a:pt x="187" y="126"/>
                        <a:pt x="195" y="121"/>
                        <a:pt x="201" y="115"/>
                      </a:cubicBezTo>
                      <a:cubicBezTo>
                        <a:pt x="210" y="114"/>
                        <a:pt x="217" y="112"/>
                        <a:pt x="225" y="109"/>
                      </a:cubicBezTo>
                      <a:cubicBezTo>
                        <a:pt x="232" y="106"/>
                        <a:pt x="240" y="101"/>
                        <a:pt x="247" y="96"/>
                      </a:cubicBezTo>
                      <a:cubicBezTo>
                        <a:pt x="256" y="96"/>
                        <a:pt x="264" y="94"/>
                        <a:pt x="271" y="92"/>
                      </a:cubicBezTo>
                      <a:cubicBezTo>
                        <a:pt x="279" y="89"/>
                        <a:pt x="286" y="85"/>
                        <a:pt x="293" y="81"/>
                      </a:cubicBezTo>
                      <a:cubicBezTo>
                        <a:pt x="299" y="81"/>
                        <a:pt x="305" y="80"/>
                        <a:pt x="311" y="79"/>
                      </a:cubicBezTo>
                      <a:cubicBezTo>
                        <a:pt x="310" y="78"/>
                        <a:pt x="310" y="78"/>
                        <a:pt x="310" y="78"/>
                      </a:cubicBezTo>
                      <a:cubicBezTo>
                        <a:pt x="305" y="59"/>
                        <a:pt x="305" y="59"/>
                        <a:pt x="305" y="59"/>
                      </a:cubicBezTo>
                      <a:cubicBezTo>
                        <a:pt x="305" y="57"/>
                        <a:pt x="305" y="57"/>
                        <a:pt x="305" y="57"/>
                      </a:cubicBezTo>
                      <a:cubicBezTo>
                        <a:pt x="295" y="25"/>
                        <a:pt x="295" y="25"/>
                        <a:pt x="295" y="25"/>
                      </a:cubicBezTo>
                      <a:cubicBezTo>
                        <a:pt x="295" y="23"/>
                        <a:pt x="295" y="23"/>
                        <a:pt x="295" y="23"/>
                      </a:cubicBezTo>
                      <a:cubicBezTo>
                        <a:pt x="289" y="1"/>
                        <a:pt x="289" y="1"/>
                        <a:pt x="289" y="1"/>
                      </a:cubicBezTo>
                      <a:cubicBezTo>
                        <a:pt x="288" y="0"/>
                        <a:pt x="288" y="0"/>
                        <a:pt x="288" y="0"/>
                      </a:cubicBezTo>
                      <a:cubicBezTo>
                        <a:pt x="288" y="0"/>
                        <a:pt x="288" y="0"/>
                        <a:pt x="288" y="0"/>
                      </a:cubicBezTo>
                      <a:cubicBezTo>
                        <a:pt x="274" y="1"/>
                        <a:pt x="261" y="6"/>
                        <a:pt x="248" y="15"/>
                      </a:cubicBezTo>
                      <a:close/>
                    </a:path>
                  </a:pathLst>
                </a:custGeom>
                <a:solidFill>
                  <a:srgbClr val="BCBEC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91440" tIns="45720" rIns="91440" bIns="45720"/>
                <a:lstStyle/>
                <a:p>
                  <a:endParaRPr lang="zh-CN" altLang="en-US" sz="2400"/>
                </a:p>
              </p:txBody>
            </p:sp>
            <p:sp>
              <p:nvSpPr>
                <p:cNvPr id="1118" name="MH_Other_233"/>
                <p:cNvSpPr/>
                <p:nvPr>
                  <p:custDataLst>
                    <p:tags r:id="rId250"/>
                  </p:custDataLst>
                </p:nvPr>
              </p:nvSpPr>
              <p:spPr bwMode="auto">
                <a:xfrm>
                  <a:off x="3945078" y="2164323"/>
                  <a:ext cx="193414" cy="25667"/>
                </a:xfrm>
                <a:custGeom>
                  <a:avLst/>
                  <a:gdLst>
                    <a:gd name="T0" fmla="*/ 2147483646 w 238"/>
                    <a:gd name="T1" fmla="*/ 1801542485 h 32"/>
                    <a:gd name="T2" fmla="*/ 2147483646 w 238"/>
                    <a:gd name="T3" fmla="*/ 2147483646 h 32"/>
                    <a:gd name="T4" fmla="*/ 2147483646 w 238"/>
                    <a:gd name="T5" fmla="*/ 2147483646 h 32"/>
                    <a:gd name="T6" fmla="*/ 2147483646 w 238"/>
                    <a:gd name="T7" fmla="*/ 2147483646 h 32"/>
                    <a:gd name="T8" fmla="*/ 2147483646 w 238"/>
                    <a:gd name="T9" fmla="*/ 2147483646 h 32"/>
                    <a:gd name="T10" fmla="*/ 2147483646 w 238"/>
                    <a:gd name="T11" fmla="*/ 2147483646 h 32"/>
                    <a:gd name="T12" fmla="*/ 2147483646 w 238"/>
                    <a:gd name="T13" fmla="*/ 2147483646 h 32"/>
                    <a:gd name="T14" fmla="*/ 2147483646 w 238"/>
                    <a:gd name="T15" fmla="*/ 2147483646 h 32"/>
                    <a:gd name="T16" fmla="*/ 2147483646 w 238"/>
                    <a:gd name="T17" fmla="*/ 600276901 h 32"/>
                    <a:gd name="T18" fmla="*/ 2147483646 w 238"/>
                    <a:gd name="T19" fmla="*/ 1801542485 h 32"/>
                    <a:gd name="T20" fmla="*/ 2147483646 w 238"/>
                    <a:gd name="T21" fmla="*/ 2147483646 h 32"/>
                    <a:gd name="T22" fmla="*/ 2147483646 w 238"/>
                    <a:gd name="T23" fmla="*/ 2147483646 h 32"/>
                    <a:gd name="T24" fmla="*/ 2147483646 w 238"/>
                    <a:gd name="T25" fmla="*/ 2147483646 h 32"/>
                    <a:gd name="T26" fmla="*/ 0 w 238"/>
                    <a:gd name="T27" fmla="*/ 2147483646 h 32"/>
                    <a:gd name="T28" fmla="*/ 604220607 w 238"/>
                    <a:gd name="T29" fmla="*/ 2147483646 h 32"/>
                    <a:gd name="T30" fmla="*/ 2147483646 w 238"/>
                    <a:gd name="T31" fmla="*/ 1801542485 h 32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</a:gdLst>
                  <a:ahLst/>
                  <a:cxnLst>
                    <a:cxn ang="T32">
                      <a:pos x="T0" y="T1"/>
                    </a:cxn>
                    <a:cxn ang="T33">
                      <a:pos x="T2" y="T3"/>
                    </a:cxn>
                    <a:cxn ang="T34">
                      <a:pos x="T4" y="T5"/>
                    </a:cxn>
                    <a:cxn ang="T35">
                      <a:pos x="T6" y="T7"/>
                    </a:cxn>
                    <a:cxn ang="T36">
                      <a:pos x="T8" y="T9"/>
                    </a:cxn>
                    <a:cxn ang="T37">
                      <a:pos x="T10" y="T11"/>
                    </a:cxn>
                    <a:cxn ang="T38">
                      <a:pos x="T12" y="T13"/>
                    </a:cxn>
                    <a:cxn ang="T39">
                      <a:pos x="T14" y="T15"/>
                    </a:cxn>
                    <a:cxn ang="T40">
                      <a:pos x="T16" y="T17"/>
                    </a:cxn>
                    <a:cxn ang="T41">
                      <a:pos x="T18" y="T19"/>
                    </a:cxn>
                    <a:cxn ang="T42">
                      <a:pos x="T20" y="T21"/>
                    </a:cxn>
                    <a:cxn ang="T43">
                      <a:pos x="T22" y="T23"/>
                    </a:cxn>
                    <a:cxn ang="T44">
                      <a:pos x="T24" y="T25"/>
                    </a:cxn>
                    <a:cxn ang="T45">
                      <a:pos x="T26" y="T27"/>
                    </a:cxn>
                    <a:cxn ang="T46">
                      <a:pos x="T28" y="T29"/>
                    </a:cxn>
                    <a:cxn ang="T47">
                      <a:pos x="T30" y="T31"/>
                    </a:cxn>
                  </a:cxnLst>
                  <a:rect l="0" t="0" r="r" b="b"/>
                  <a:pathLst>
                    <a:path w="238" h="32">
                      <a:moveTo>
                        <a:pt x="76" y="3"/>
                      </a:moveTo>
                      <a:cubicBezTo>
                        <a:pt x="108" y="5"/>
                        <a:pt x="120" y="9"/>
                        <a:pt x="121" y="8"/>
                      </a:cubicBezTo>
                      <a:cubicBezTo>
                        <a:pt x="121" y="9"/>
                        <a:pt x="134" y="11"/>
                        <a:pt x="164" y="17"/>
                      </a:cubicBezTo>
                      <a:cubicBezTo>
                        <a:pt x="184" y="21"/>
                        <a:pt x="201" y="20"/>
                        <a:pt x="216" y="15"/>
                      </a:cubicBezTo>
                      <a:cubicBezTo>
                        <a:pt x="224" y="12"/>
                        <a:pt x="231" y="8"/>
                        <a:pt x="238" y="4"/>
                      </a:cubicBezTo>
                      <a:cubicBezTo>
                        <a:pt x="236" y="4"/>
                        <a:pt x="236" y="4"/>
                        <a:pt x="236" y="4"/>
                      </a:cubicBezTo>
                      <a:cubicBezTo>
                        <a:pt x="214" y="18"/>
                        <a:pt x="192" y="21"/>
                        <a:pt x="164" y="15"/>
                      </a:cubicBezTo>
                      <a:cubicBezTo>
                        <a:pt x="134" y="9"/>
                        <a:pt x="121" y="7"/>
                        <a:pt x="121" y="7"/>
                      </a:cubicBezTo>
                      <a:cubicBezTo>
                        <a:pt x="121" y="7"/>
                        <a:pt x="108" y="4"/>
                        <a:pt x="76" y="1"/>
                      </a:cubicBezTo>
                      <a:cubicBezTo>
                        <a:pt x="66" y="1"/>
                        <a:pt x="57" y="1"/>
                        <a:pt x="48" y="3"/>
                      </a:cubicBezTo>
                      <a:cubicBezTo>
                        <a:pt x="46" y="4"/>
                        <a:pt x="46" y="4"/>
                        <a:pt x="46" y="4"/>
                      </a:cubicBezTo>
                      <a:cubicBezTo>
                        <a:pt x="45" y="4"/>
                        <a:pt x="45" y="4"/>
                        <a:pt x="45" y="4"/>
                      </a:cubicBezTo>
                      <a:cubicBezTo>
                        <a:pt x="45" y="4"/>
                        <a:pt x="45" y="4"/>
                        <a:pt x="45" y="4"/>
                      </a:cubicBezTo>
                      <a:cubicBezTo>
                        <a:pt x="28" y="8"/>
                        <a:pt x="12" y="18"/>
                        <a:pt x="0" y="32"/>
                      </a:cubicBezTo>
                      <a:cubicBezTo>
                        <a:pt x="1" y="31"/>
                        <a:pt x="1" y="31"/>
                        <a:pt x="1" y="31"/>
                      </a:cubicBezTo>
                      <a:cubicBezTo>
                        <a:pt x="21" y="10"/>
                        <a:pt x="45" y="0"/>
                        <a:pt x="76" y="3"/>
                      </a:cubicBezTo>
                      <a:close/>
                    </a:path>
                  </a:pathLst>
                </a:custGeom>
                <a:solidFill>
                  <a:srgbClr val="6D6E7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91440" tIns="45720" rIns="91440" bIns="45720"/>
                <a:lstStyle/>
                <a:p>
                  <a:endParaRPr lang="zh-CN" altLang="en-US" sz="2400"/>
                </a:p>
              </p:txBody>
            </p:sp>
            <p:sp>
              <p:nvSpPr>
                <p:cNvPr id="1119" name="MH_Other_234"/>
                <p:cNvSpPr/>
                <p:nvPr>
                  <p:custDataLst>
                    <p:tags r:id="rId251"/>
                  </p:custDataLst>
                </p:nvPr>
              </p:nvSpPr>
              <p:spPr bwMode="auto">
                <a:xfrm>
                  <a:off x="3981626" y="2146204"/>
                  <a:ext cx="170569" cy="21138"/>
                </a:xfrm>
                <a:custGeom>
                  <a:avLst/>
                  <a:gdLst>
                    <a:gd name="T0" fmla="*/ 2147483646 w 211"/>
                    <a:gd name="T1" fmla="*/ 2147483646 h 28"/>
                    <a:gd name="T2" fmla="*/ 2147483646 w 211"/>
                    <a:gd name="T3" fmla="*/ 2147483646 h 28"/>
                    <a:gd name="T4" fmla="*/ 2147483646 w 211"/>
                    <a:gd name="T5" fmla="*/ 2147483646 h 28"/>
                    <a:gd name="T6" fmla="*/ 2147483646 w 211"/>
                    <a:gd name="T7" fmla="*/ 2147483646 h 28"/>
                    <a:gd name="T8" fmla="*/ 2147483646 w 211"/>
                    <a:gd name="T9" fmla="*/ 1583918600 h 28"/>
                    <a:gd name="T10" fmla="*/ 2147483646 w 211"/>
                    <a:gd name="T11" fmla="*/ 1583918600 h 28"/>
                    <a:gd name="T12" fmla="*/ 2147483646 w 211"/>
                    <a:gd name="T13" fmla="*/ 1583918600 h 28"/>
                    <a:gd name="T14" fmla="*/ 2147483646 w 211"/>
                    <a:gd name="T15" fmla="*/ 1583918600 h 28"/>
                    <a:gd name="T16" fmla="*/ 0 w 211"/>
                    <a:gd name="T17" fmla="*/ 2147483646 h 28"/>
                    <a:gd name="T18" fmla="*/ 1790785590 w 211"/>
                    <a:gd name="T19" fmla="*/ 2147483646 h 28"/>
                    <a:gd name="T20" fmla="*/ 2147483646 w 211"/>
                    <a:gd name="T21" fmla="*/ 2111890938 h 28"/>
                    <a:gd name="T22" fmla="*/ 2147483646 w 211"/>
                    <a:gd name="T23" fmla="*/ 2147483646 h 28"/>
                    <a:gd name="T24" fmla="*/ 2147483646 w 211"/>
                    <a:gd name="T25" fmla="*/ 2147483646 h 28"/>
                    <a:gd name="T26" fmla="*/ 2147483646 w 211"/>
                    <a:gd name="T27" fmla="*/ 2147483646 h 28"/>
                    <a:gd name="T28" fmla="*/ 2147483646 w 211"/>
                    <a:gd name="T29" fmla="*/ 2147483646 h 28"/>
                    <a:gd name="T30" fmla="*/ 2147483646 w 211"/>
                    <a:gd name="T31" fmla="*/ 2147483646 h 28"/>
                    <a:gd name="T32" fmla="*/ 2147483646 w 211"/>
                    <a:gd name="T33" fmla="*/ 2147483646 h 28"/>
                    <a:gd name="T34" fmla="*/ 2147483646 w 211"/>
                    <a:gd name="T35" fmla="*/ 2147483646 h 28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0" t="0" r="r" b="b"/>
                  <a:pathLst>
                    <a:path w="211" h="28">
                      <a:moveTo>
                        <a:pt x="211" y="26"/>
                      </a:moveTo>
                      <a:cubicBezTo>
                        <a:pt x="210" y="25"/>
                        <a:pt x="210" y="25"/>
                        <a:pt x="210" y="25"/>
                      </a:cubicBezTo>
                      <a:cubicBezTo>
                        <a:pt x="196" y="28"/>
                        <a:pt x="182" y="27"/>
                        <a:pt x="165" y="22"/>
                      </a:cubicBezTo>
                      <a:cubicBezTo>
                        <a:pt x="135" y="14"/>
                        <a:pt x="122" y="12"/>
                        <a:pt x="122" y="11"/>
                      </a:cubicBezTo>
                      <a:cubicBezTo>
                        <a:pt x="122" y="11"/>
                        <a:pt x="109" y="8"/>
                        <a:pt x="78" y="3"/>
                      </a:cubicBezTo>
                      <a:cubicBezTo>
                        <a:pt x="68" y="2"/>
                        <a:pt x="59" y="1"/>
                        <a:pt x="50" y="3"/>
                      </a:cubicBezTo>
                      <a:cubicBezTo>
                        <a:pt x="50" y="3"/>
                        <a:pt x="50" y="3"/>
                        <a:pt x="50" y="3"/>
                      </a:cubicBezTo>
                      <a:cubicBezTo>
                        <a:pt x="49" y="3"/>
                        <a:pt x="49" y="3"/>
                        <a:pt x="49" y="3"/>
                      </a:cubicBezTo>
                      <a:cubicBezTo>
                        <a:pt x="31" y="5"/>
                        <a:pt x="14" y="14"/>
                        <a:pt x="0" y="28"/>
                      </a:cubicBezTo>
                      <a:cubicBezTo>
                        <a:pt x="3" y="27"/>
                        <a:pt x="3" y="27"/>
                        <a:pt x="3" y="27"/>
                      </a:cubicBezTo>
                      <a:cubicBezTo>
                        <a:pt x="23" y="8"/>
                        <a:pt x="48" y="0"/>
                        <a:pt x="77" y="4"/>
                      </a:cubicBezTo>
                      <a:cubicBezTo>
                        <a:pt x="109" y="9"/>
                        <a:pt x="122" y="13"/>
                        <a:pt x="122" y="13"/>
                      </a:cubicBezTo>
                      <a:cubicBezTo>
                        <a:pt x="122" y="13"/>
                        <a:pt x="135" y="16"/>
                        <a:pt x="165" y="23"/>
                      </a:cubicBezTo>
                      <a:cubicBezTo>
                        <a:pt x="174" y="26"/>
                        <a:pt x="183" y="27"/>
                        <a:pt x="191" y="28"/>
                      </a:cubicBezTo>
                      <a:cubicBezTo>
                        <a:pt x="193" y="26"/>
                        <a:pt x="193" y="26"/>
                        <a:pt x="193" y="26"/>
                      </a:cubicBezTo>
                      <a:cubicBezTo>
                        <a:pt x="193" y="28"/>
                        <a:pt x="193" y="28"/>
                        <a:pt x="193" y="28"/>
                      </a:cubicBezTo>
                      <a:cubicBezTo>
                        <a:pt x="193" y="28"/>
                        <a:pt x="193" y="28"/>
                        <a:pt x="193" y="28"/>
                      </a:cubicBezTo>
                      <a:cubicBezTo>
                        <a:pt x="199" y="28"/>
                        <a:pt x="205" y="27"/>
                        <a:pt x="211" y="26"/>
                      </a:cubicBezTo>
                      <a:close/>
                    </a:path>
                  </a:pathLst>
                </a:custGeom>
                <a:solidFill>
                  <a:srgbClr val="6D6E7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91440" tIns="45720" rIns="91440" bIns="45720"/>
                <a:lstStyle/>
                <a:p>
                  <a:endParaRPr lang="zh-CN" altLang="en-US" sz="2400"/>
                </a:p>
              </p:txBody>
            </p:sp>
            <p:sp>
              <p:nvSpPr>
                <p:cNvPr id="1120" name="MH_Other_235"/>
                <p:cNvSpPr/>
                <p:nvPr>
                  <p:custDataLst>
                    <p:tags r:id="rId252"/>
                  </p:custDataLst>
                </p:nvPr>
              </p:nvSpPr>
              <p:spPr bwMode="auto">
                <a:xfrm>
                  <a:off x="4135444" y="2165832"/>
                  <a:ext cx="3046" cy="1510"/>
                </a:xfrm>
                <a:custGeom>
                  <a:avLst/>
                  <a:gdLst>
                    <a:gd name="T0" fmla="*/ 716934050 w 5"/>
                    <a:gd name="T1" fmla="*/ 0 h 5"/>
                    <a:gd name="T2" fmla="*/ 0 w 5"/>
                    <a:gd name="T3" fmla="*/ 179346497 h 5"/>
                    <a:gd name="T4" fmla="*/ 716934050 w 5"/>
                    <a:gd name="T5" fmla="*/ 179346497 h 5"/>
                    <a:gd name="T6" fmla="*/ 716934050 w 5"/>
                    <a:gd name="T7" fmla="*/ 179346497 h 5"/>
                    <a:gd name="T8" fmla="*/ 716934050 w 5"/>
                    <a:gd name="T9" fmla="*/ 0 h 5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5" h="5">
                      <a:moveTo>
                        <a:pt x="5" y="0"/>
                      </a:moveTo>
                      <a:lnTo>
                        <a:pt x="0" y="5"/>
                      </a:lnTo>
                      <a:lnTo>
                        <a:pt x="5" y="5"/>
                      </a:lnTo>
                      <a:lnTo>
                        <a:pt x="5" y="0"/>
                      </a:lnTo>
                      <a:close/>
                    </a:path>
                  </a:pathLst>
                </a:custGeom>
                <a:solidFill>
                  <a:srgbClr val="6D6E7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91440" tIns="45720" rIns="91440" bIns="45720"/>
                <a:lstStyle/>
                <a:p>
                  <a:endParaRPr lang="zh-CN" altLang="en-US" sz="2400"/>
                </a:p>
              </p:txBody>
            </p:sp>
            <p:sp>
              <p:nvSpPr>
                <p:cNvPr id="1121" name="MH_Other_236"/>
                <p:cNvSpPr/>
                <p:nvPr>
                  <p:custDataLst>
                    <p:tags r:id="rId253"/>
                  </p:custDataLst>
                </p:nvPr>
              </p:nvSpPr>
              <p:spPr bwMode="auto">
                <a:xfrm>
                  <a:off x="3981628" y="2167342"/>
                  <a:ext cx="3046" cy="0"/>
                </a:xfrm>
                <a:custGeom>
                  <a:avLst/>
                  <a:gdLst>
                    <a:gd name="T0" fmla="*/ 146271796 w 7"/>
                    <a:gd name="T1" fmla="*/ 178 h 2"/>
                    <a:gd name="T2" fmla="*/ 512054475 w 7"/>
                    <a:gd name="T3" fmla="*/ 0 h 2"/>
                    <a:gd name="T4" fmla="*/ 0 w 7"/>
                    <a:gd name="T5" fmla="*/ 178 h 2"/>
                    <a:gd name="T6" fmla="*/ 0 w 7"/>
                    <a:gd name="T7" fmla="*/ 178 h 2"/>
                    <a:gd name="T8" fmla="*/ 146271796 w 7"/>
                    <a:gd name="T9" fmla="*/ 178 h 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7" h="2">
                      <a:moveTo>
                        <a:pt x="2" y="2"/>
                      </a:moveTo>
                      <a:lnTo>
                        <a:pt x="7" y="0"/>
                      </a:lnTo>
                      <a:lnTo>
                        <a:pt x="0" y="2"/>
                      </a:lnTo>
                      <a:lnTo>
                        <a:pt x="2" y="2"/>
                      </a:lnTo>
                      <a:close/>
                    </a:path>
                  </a:pathLst>
                </a:custGeom>
                <a:solidFill>
                  <a:srgbClr val="6D6E7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91440" tIns="45720" rIns="91440" bIns="45720"/>
                <a:lstStyle/>
                <a:p>
                  <a:endParaRPr lang="zh-CN" altLang="en-US" sz="2400"/>
                </a:p>
              </p:txBody>
            </p:sp>
            <p:sp>
              <p:nvSpPr>
                <p:cNvPr id="1122" name="MH_Other_237"/>
                <p:cNvSpPr/>
                <p:nvPr>
                  <p:custDataLst>
                    <p:tags r:id="rId254"/>
                  </p:custDataLst>
                </p:nvPr>
              </p:nvSpPr>
              <p:spPr bwMode="auto">
                <a:xfrm>
                  <a:off x="4021224" y="2128085"/>
                  <a:ext cx="126405" cy="22648"/>
                </a:xfrm>
                <a:custGeom>
                  <a:avLst/>
                  <a:gdLst>
                    <a:gd name="T0" fmla="*/ 2147483646 w 157"/>
                    <a:gd name="T1" fmla="*/ 2147483646 h 28"/>
                    <a:gd name="T2" fmla="*/ 2147483646 w 157"/>
                    <a:gd name="T3" fmla="*/ 2147483646 h 28"/>
                    <a:gd name="T4" fmla="*/ 2147483646 w 157"/>
                    <a:gd name="T5" fmla="*/ 2147483646 h 28"/>
                    <a:gd name="T6" fmla="*/ 2147483646 w 157"/>
                    <a:gd name="T7" fmla="*/ 2147483646 h 28"/>
                    <a:gd name="T8" fmla="*/ 2147483646 w 157"/>
                    <a:gd name="T9" fmla="*/ 2147483646 h 28"/>
                    <a:gd name="T10" fmla="*/ 2147483646 w 157"/>
                    <a:gd name="T11" fmla="*/ 2147483646 h 28"/>
                    <a:gd name="T12" fmla="*/ 2147483646 w 157"/>
                    <a:gd name="T13" fmla="*/ 1818196726 h 28"/>
                    <a:gd name="T14" fmla="*/ 2147483646 w 157"/>
                    <a:gd name="T15" fmla="*/ 1818196726 h 28"/>
                    <a:gd name="T16" fmla="*/ 2147483646 w 157"/>
                    <a:gd name="T17" fmla="*/ 1818196726 h 28"/>
                    <a:gd name="T18" fmla="*/ 0 w 157"/>
                    <a:gd name="T19" fmla="*/ 2147483646 h 28"/>
                    <a:gd name="T20" fmla="*/ 593061906 w 157"/>
                    <a:gd name="T21" fmla="*/ 2147483646 h 28"/>
                    <a:gd name="T22" fmla="*/ 1186827107 w 157"/>
                    <a:gd name="T23" fmla="*/ 2147483646 h 28"/>
                    <a:gd name="T24" fmla="*/ 2147483646 w 157"/>
                    <a:gd name="T25" fmla="*/ 2147483646 h 28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0" t="0" r="r" b="b"/>
                  <a:pathLst>
                    <a:path w="157" h="28">
                      <a:moveTo>
                        <a:pt x="79" y="6"/>
                      </a:moveTo>
                      <a:cubicBezTo>
                        <a:pt x="110" y="12"/>
                        <a:pt x="123" y="17"/>
                        <a:pt x="123" y="17"/>
                      </a:cubicBezTo>
                      <a:cubicBezTo>
                        <a:pt x="157" y="28"/>
                        <a:pt x="157" y="28"/>
                        <a:pt x="157" y="28"/>
                      </a:cubicBezTo>
                      <a:cubicBezTo>
                        <a:pt x="157" y="26"/>
                        <a:pt x="157" y="26"/>
                        <a:pt x="157" y="26"/>
                      </a:cubicBezTo>
                      <a:cubicBezTo>
                        <a:pt x="123" y="16"/>
                        <a:pt x="123" y="16"/>
                        <a:pt x="123" y="16"/>
                      </a:cubicBezTo>
                      <a:cubicBezTo>
                        <a:pt x="123" y="16"/>
                        <a:pt x="111" y="11"/>
                        <a:pt x="79" y="5"/>
                      </a:cubicBezTo>
                      <a:cubicBezTo>
                        <a:pt x="70" y="3"/>
                        <a:pt x="61" y="2"/>
                        <a:pt x="52" y="3"/>
                      </a:cubicBezTo>
                      <a:cubicBezTo>
                        <a:pt x="52" y="3"/>
                        <a:pt x="52" y="3"/>
                        <a:pt x="51" y="3"/>
                      </a:cubicBezTo>
                      <a:cubicBezTo>
                        <a:pt x="51" y="3"/>
                        <a:pt x="51" y="3"/>
                        <a:pt x="51" y="3"/>
                      </a:cubicBezTo>
                      <a:cubicBezTo>
                        <a:pt x="32" y="4"/>
                        <a:pt x="15" y="12"/>
                        <a:pt x="0" y="25"/>
                      </a:cubicBezTo>
                      <a:cubicBezTo>
                        <a:pt x="1" y="25"/>
                        <a:pt x="1" y="25"/>
                        <a:pt x="1" y="25"/>
                      </a:cubicBezTo>
                      <a:cubicBezTo>
                        <a:pt x="2" y="25"/>
                        <a:pt x="2" y="25"/>
                        <a:pt x="2" y="25"/>
                      </a:cubicBezTo>
                      <a:cubicBezTo>
                        <a:pt x="24" y="6"/>
                        <a:pt x="50" y="0"/>
                        <a:pt x="79" y="6"/>
                      </a:cubicBezTo>
                      <a:close/>
                    </a:path>
                  </a:pathLst>
                </a:custGeom>
                <a:solidFill>
                  <a:srgbClr val="6D6E7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91440" tIns="45720" rIns="91440" bIns="45720"/>
                <a:lstStyle/>
                <a:p>
                  <a:endParaRPr lang="zh-CN" altLang="en-US" sz="2400"/>
                </a:p>
              </p:txBody>
            </p:sp>
            <p:sp>
              <p:nvSpPr>
                <p:cNvPr id="1123" name="MH_Other_238"/>
                <p:cNvSpPr/>
                <p:nvPr>
                  <p:custDataLst>
                    <p:tags r:id="rId255"/>
                  </p:custDataLst>
                </p:nvPr>
              </p:nvSpPr>
              <p:spPr bwMode="auto">
                <a:xfrm>
                  <a:off x="4021222" y="2147713"/>
                  <a:ext cx="1523" cy="0"/>
                </a:xfrm>
                <a:custGeom>
                  <a:avLst/>
                  <a:gdLst>
                    <a:gd name="T0" fmla="*/ 1792959984 w 1"/>
                    <a:gd name="T1" fmla="*/ 0 w 1"/>
                    <a:gd name="T2" fmla="*/ 1792959984 w 1"/>
                    <a:gd name="T3" fmla="*/ 1792959984 w 1"/>
                    <a:gd name="T4" fmla="*/ 0 60000 65536"/>
                    <a:gd name="T5" fmla="*/ 0 60000 65536"/>
                    <a:gd name="T6" fmla="*/ 0 60000 65536"/>
                    <a:gd name="T7" fmla="*/ 0 60000 65536"/>
                  </a:gdLst>
                  <a:ahLst/>
                  <a:cxnLst>
                    <a:cxn ang="T4">
                      <a:pos x="T0" y="0"/>
                    </a:cxn>
                    <a:cxn ang="T5">
                      <a:pos x="T1" y="0"/>
                    </a:cxn>
                    <a:cxn ang="T6">
                      <a:pos x="T2" y="0"/>
                    </a:cxn>
                    <a:cxn ang="T7">
                      <a:pos x="T3" y="0"/>
                    </a:cxn>
                  </a:cxnLst>
                  <a:rect l="0" t="0" r="r" b="b"/>
                  <a:pathLst>
                    <a:path w="1">
                      <a:moveTo>
                        <a:pt x="1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close/>
                    </a:path>
                  </a:pathLst>
                </a:custGeom>
                <a:solidFill>
                  <a:srgbClr val="6D6E7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91440" tIns="45720" rIns="91440" bIns="45720"/>
                <a:lstStyle/>
                <a:p>
                  <a:endParaRPr lang="zh-CN" altLang="en-US" sz="2400"/>
                </a:p>
              </p:txBody>
            </p:sp>
            <p:sp>
              <p:nvSpPr>
                <p:cNvPr id="1124" name="MH_Other_239"/>
                <p:cNvSpPr/>
                <p:nvPr>
                  <p:custDataLst>
                    <p:tags r:id="rId256"/>
                  </p:custDataLst>
                </p:nvPr>
              </p:nvSpPr>
              <p:spPr bwMode="auto">
                <a:xfrm>
                  <a:off x="4062344" y="2112987"/>
                  <a:ext cx="76147" cy="18119"/>
                </a:xfrm>
                <a:custGeom>
                  <a:avLst/>
                  <a:gdLst>
                    <a:gd name="T0" fmla="*/ 2147483646 w 96"/>
                    <a:gd name="T1" fmla="*/ 2147483646 h 22"/>
                    <a:gd name="T2" fmla="*/ 2147483646 w 96"/>
                    <a:gd name="T3" fmla="*/ 2147483646 h 22"/>
                    <a:gd name="T4" fmla="*/ 2147483646 w 96"/>
                    <a:gd name="T5" fmla="*/ 2147483646 h 22"/>
                    <a:gd name="T6" fmla="*/ 2147483646 w 96"/>
                    <a:gd name="T7" fmla="*/ 2147483646 h 22"/>
                    <a:gd name="T8" fmla="*/ 2147483646 w 96"/>
                    <a:gd name="T9" fmla="*/ 1890242311 h 22"/>
                    <a:gd name="T10" fmla="*/ 2147483646 w 96"/>
                    <a:gd name="T11" fmla="*/ 2147483646 h 22"/>
                    <a:gd name="T12" fmla="*/ 2147483646 w 96"/>
                    <a:gd name="T13" fmla="*/ 1890242311 h 22"/>
                    <a:gd name="T14" fmla="*/ 0 w 96"/>
                    <a:gd name="T15" fmla="*/ 2147483646 h 22"/>
                    <a:gd name="T16" fmla="*/ 0 w 96"/>
                    <a:gd name="T17" fmla="*/ 2147483646 h 22"/>
                    <a:gd name="T18" fmla="*/ 574937930 w 96"/>
                    <a:gd name="T19" fmla="*/ 2147483646 h 22"/>
                    <a:gd name="T20" fmla="*/ 2147483646 w 96"/>
                    <a:gd name="T21" fmla="*/ 2147483646 h 22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96" h="22">
                      <a:moveTo>
                        <a:pt x="79" y="8"/>
                      </a:moveTo>
                      <a:cubicBezTo>
                        <a:pt x="86" y="9"/>
                        <a:pt x="91" y="11"/>
                        <a:pt x="96" y="13"/>
                      </a:cubicBezTo>
                      <a:cubicBezTo>
                        <a:pt x="96" y="11"/>
                        <a:pt x="96" y="11"/>
                        <a:pt x="96" y="11"/>
                      </a:cubicBezTo>
                      <a:cubicBezTo>
                        <a:pt x="91" y="10"/>
                        <a:pt x="86" y="8"/>
                        <a:pt x="79" y="6"/>
                      </a:cubicBezTo>
                      <a:cubicBezTo>
                        <a:pt x="70" y="4"/>
                        <a:pt x="60" y="3"/>
                        <a:pt x="51" y="3"/>
                      </a:cubicBezTo>
                      <a:cubicBezTo>
                        <a:pt x="50" y="4"/>
                        <a:pt x="50" y="4"/>
                        <a:pt x="50" y="4"/>
                      </a:cubicBezTo>
                      <a:cubicBezTo>
                        <a:pt x="49" y="3"/>
                        <a:pt x="49" y="3"/>
                        <a:pt x="49" y="3"/>
                      </a:cubicBezTo>
                      <a:cubicBezTo>
                        <a:pt x="31" y="4"/>
                        <a:pt x="15" y="10"/>
                        <a:pt x="0" y="21"/>
                      </a:cubicBezTo>
                      <a:cubicBezTo>
                        <a:pt x="0" y="22"/>
                        <a:pt x="0" y="22"/>
                        <a:pt x="0" y="22"/>
                      </a:cubicBezTo>
                      <a:cubicBezTo>
                        <a:pt x="1" y="22"/>
                        <a:pt x="1" y="22"/>
                        <a:pt x="1" y="22"/>
                      </a:cubicBezTo>
                      <a:cubicBezTo>
                        <a:pt x="24" y="4"/>
                        <a:pt x="50" y="0"/>
                        <a:pt x="79" y="8"/>
                      </a:cubicBezTo>
                      <a:close/>
                    </a:path>
                  </a:pathLst>
                </a:custGeom>
                <a:solidFill>
                  <a:srgbClr val="6D6E7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91440" tIns="45720" rIns="91440" bIns="45720"/>
                <a:lstStyle/>
                <a:p>
                  <a:endParaRPr lang="zh-CN" altLang="en-US" sz="2400"/>
                </a:p>
              </p:txBody>
            </p:sp>
            <p:sp>
              <p:nvSpPr>
                <p:cNvPr id="1125" name="MH_Other_240"/>
                <p:cNvSpPr/>
                <p:nvPr>
                  <p:custDataLst>
                    <p:tags r:id="rId257"/>
                  </p:custDataLst>
                </p:nvPr>
              </p:nvSpPr>
              <p:spPr bwMode="auto">
                <a:xfrm>
                  <a:off x="4062343" y="2131106"/>
                  <a:ext cx="0" cy="0"/>
                </a:xfrm>
                <a:custGeom>
                  <a:avLst/>
                  <a:gdLst>
                    <a:gd name="T0" fmla="*/ 1067 w 1"/>
                    <a:gd name="T1" fmla="*/ 0 w 1"/>
                    <a:gd name="T2" fmla="*/ 0 w 1"/>
                    <a:gd name="T3" fmla="*/ 1067 w 1"/>
                    <a:gd name="T4" fmla="*/ 0 60000 65536"/>
                    <a:gd name="T5" fmla="*/ 0 60000 65536"/>
                    <a:gd name="T6" fmla="*/ 0 60000 65536"/>
                    <a:gd name="T7" fmla="*/ 0 60000 65536"/>
                  </a:gdLst>
                  <a:ahLst/>
                  <a:cxnLst>
                    <a:cxn ang="T4">
                      <a:pos x="T0" y="0"/>
                    </a:cxn>
                    <a:cxn ang="T5">
                      <a:pos x="T1" y="0"/>
                    </a:cxn>
                    <a:cxn ang="T6">
                      <a:pos x="T2" y="0"/>
                    </a:cxn>
                    <a:cxn ang="T7">
                      <a:pos x="T3" y="0"/>
                    </a:cxn>
                  </a:cxnLst>
                  <a:rect l="0" t="0" r="r" b="b"/>
                  <a:pathLst>
                    <a:path w="1">
                      <a:moveTo>
                        <a:pt x="1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close/>
                    </a:path>
                  </a:pathLst>
                </a:custGeom>
                <a:solidFill>
                  <a:srgbClr val="6D6E7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91440" tIns="45720" rIns="91440" bIns="45720"/>
                <a:lstStyle/>
                <a:p>
                  <a:endParaRPr lang="zh-CN" altLang="en-US" sz="2400"/>
                </a:p>
              </p:txBody>
            </p:sp>
            <p:sp>
              <p:nvSpPr>
                <p:cNvPr id="1126" name="MH_Other_241"/>
                <p:cNvSpPr/>
                <p:nvPr>
                  <p:custDataLst>
                    <p:tags r:id="rId258"/>
                  </p:custDataLst>
                </p:nvPr>
              </p:nvSpPr>
              <p:spPr bwMode="auto">
                <a:xfrm>
                  <a:off x="4101940" y="2102417"/>
                  <a:ext cx="31981" cy="13589"/>
                </a:xfrm>
                <a:custGeom>
                  <a:avLst/>
                  <a:gdLst>
                    <a:gd name="T0" fmla="*/ 2147483646 w 41"/>
                    <a:gd name="T1" fmla="*/ 773943811 h 15"/>
                    <a:gd name="T2" fmla="*/ 2147483646 w 41"/>
                    <a:gd name="T3" fmla="*/ 0 h 15"/>
                    <a:gd name="T4" fmla="*/ 2147483646 w 41"/>
                    <a:gd name="T5" fmla="*/ 0 h 15"/>
                    <a:gd name="T6" fmla="*/ 0 w 41"/>
                    <a:gd name="T7" fmla="*/ 2147483646 h 15"/>
                    <a:gd name="T8" fmla="*/ 1112016617 w 41"/>
                    <a:gd name="T9" fmla="*/ 2147483646 h 15"/>
                    <a:gd name="T10" fmla="*/ 2147483646 w 41"/>
                    <a:gd name="T11" fmla="*/ 773943811 h 15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41" h="15">
                      <a:moveTo>
                        <a:pt x="41" y="1"/>
                      </a:moveTo>
                      <a:cubicBezTo>
                        <a:pt x="40" y="0"/>
                        <a:pt x="40" y="0"/>
                        <a:pt x="40" y="0"/>
                      </a:cubicBezTo>
                      <a:cubicBezTo>
                        <a:pt x="40" y="0"/>
                        <a:pt x="40" y="0"/>
                        <a:pt x="40" y="0"/>
                      </a:cubicBezTo>
                      <a:cubicBezTo>
                        <a:pt x="26" y="1"/>
                        <a:pt x="13" y="6"/>
                        <a:pt x="0" y="15"/>
                      </a:cubicBezTo>
                      <a:cubicBezTo>
                        <a:pt x="2" y="15"/>
                        <a:pt x="2" y="15"/>
                        <a:pt x="2" y="15"/>
                      </a:cubicBezTo>
                      <a:cubicBezTo>
                        <a:pt x="15" y="7"/>
                        <a:pt x="27" y="2"/>
                        <a:pt x="41" y="1"/>
                      </a:cubicBezTo>
                      <a:close/>
                    </a:path>
                  </a:pathLst>
                </a:custGeom>
                <a:solidFill>
                  <a:srgbClr val="6D6E7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91440" tIns="45720" rIns="91440" bIns="45720"/>
                <a:lstStyle/>
                <a:p>
                  <a:endParaRPr lang="zh-CN" altLang="en-US" sz="2400"/>
                </a:p>
              </p:txBody>
            </p:sp>
            <p:sp>
              <p:nvSpPr>
                <p:cNvPr id="1127" name="MH_Other_242"/>
                <p:cNvSpPr/>
                <p:nvPr>
                  <p:custDataLst>
                    <p:tags r:id="rId259"/>
                  </p:custDataLst>
                </p:nvPr>
              </p:nvSpPr>
              <p:spPr bwMode="auto">
                <a:xfrm>
                  <a:off x="4101940" y="2116006"/>
                  <a:ext cx="1523" cy="0"/>
                </a:xfrm>
                <a:custGeom>
                  <a:avLst/>
                  <a:gdLst>
                    <a:gd name="T0" fmla="*/ 71627975 w 5"/>
                    <a:gd name="T1" fmla="*/ 178 h 2"/>
                    <a:gd name="T2" fmla="*/ 179120564 w 5"/>
                    <a:gd name="T3" fmla="*/ 0 h 2"/>
                    <a:gd name="T4" fmla="*/ 0 w 5"/>
                    <a:gd name="T5" fmla="*/ 0 h 2"/>
                    <a:gd name="T6" fmla="*/ 71627975 w 5"/>
                    <a:gd name="T7" fmla="*/ 178 h 2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5" h="2">
                      <a:moveTo>
                        <a:pt x="2" y="2"/>
                      </a:moveTo>
                      <a:lnTo>
                        <a:pt x="5" y="0"/>
                      </a:lnTo>
                      <a:lnTo>
                        <a:pt x="0" y="0"/>
                      </a:lnTo>
                      <a:lnTo>
                        <a:pt x="2" y="2"/>
                      </a:lnTo>
                      <a:close/>
                    </a:path>
                  </a:pathLst>
                </a:custGeom>
                <a:solidFill>
                  <a:srgbClr val="6D6E7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91440" tIns="45720" rIns="91440" bIns="45720"/>
                <a:lstStyle/>
                <a:p>
                  <a:endParaRPr lang="zh-CN" altLang="en-US" sz="2400"/>
                </a:p>
              </p:txBody>
            </p:sp>
            <p:sp>
              <p:nvSpPr>
                <p:cNvPr id="1128" name="MH_Other_243"/>
                <p:cNvSpPr/>
                <p:nvPr>
                  <p:custDataLst>
                    <p:tags r:id="rId260"/>
                  </p:custDataLst>
                </p:nvPr>
              </p:nvSpPr>
              <p:spPr bwMode="auto">
                <a:xfrm>
                  <a:off x="3940508" y="2253404"/>
                  <a:ext cx="19798" cy="16609"/>
                </a:xfrm>
                <a:custGeom>
                  <a:avLst/>
                  <a:gdLst>
                    <a:gd name="T0" fmla="*/ 0 w 25"/>
                    <a:gd name="T1" fmla="*/ 2147483646 h 22"/>
                    <a:gd name="T2" fmla="*/ 571709287 w 25"/>
                    <a:gd name="T3" fmla="*/ 2147483646 h 22"/>
                    <a:gd name="T4" fmla="*/ 571709287 w 25"/>
                    <a:gd name="T5" fmla="*/ 2147483646 h 22"/>
                    <a:gd name="T6" fmla="*/ 571709287 w 25"/>
                    <a:gd name="T7" fmla="*/ 2147483646 h 22"/>
                    <a:gd name="T8" fmla="*/ 2147483646 w 25"/>
                    <a:gd name="T9" fmla="*/ 2147483646 h 22"/>
                    <a:gd name="T10" fmla="*/ 2147483646 w 25"/>
                    <a:gd name="T11" fmla="*/ 0 h 22"/>
                    <a:gd name="T12" fmla="*/ 2147483646 w 25"/>
                    <a:gd name="T13" fmla="*/ 529263048 h 22"/>
                    <a:gd name="T14" fmla="*/ 2147483646 w 25"/>
                    <a:gd name="T15" fmla="*/ 529263048 h 22"/>
                    <a:gd name="T16" fmla="*/ 0 w 25"/>
                    <a:gd name="T17" fmla="*/ 2147483646 h 22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25" h="22">
                      <a:moveTo>
                        <a:pt x="0" y="21"/>
                      </a:moveTo>
                      <a:cubicBezTo>
                        <a:pt x="1" y="22"/>
                        <a:pt x="1" y="22"/>
                        <a:pt x="1" y="22"/>
                      </a:cubicBezTo>
                      <a:cubicBezTo>
                        <a:pt x="1" y="22"/>
                        <a:pt x="1" y="22"/>
                        <a:pt x="1" y="22"/>
                      </a:cubicBezTo>
                      <a:cubicBezTo>
                        <a:pt x="1" y="22"/>
                        <a:pt x="1" y="22"/>
                        <a:pt x="1" y="22"/>
                      </a:cubicBezTo>
                      <a:cubicBezTo>
                        <a:pt x="3" y="21"/>
                        <a:pt x="5" y="20"/>
                        <a:pt x="6" y="19"/>
                      </a:cubicBezTo>
                      <a:cubicBezTo>
                        <a:pt x="13" y="14"/>
                        <a:pt x="20" y="7"/>
                        <a:pt x="25" y="0"/>
                      </a:cubicBezTo>
                      <a:cubicBezTo>
                        <a:pt x="24" y="1"/>
                        <a:pt x="24" y="1"/>
                        <a:pt x="24" y="1"/>
                      </a:cubicBezTo>
                      <a:cubicBezTo>
                        <a:pt x="23" y="1"/>
                        <a:pt x="23" y="1"/>
                        <a:pt x="23" y="1"/>
                      </a:cubicBezTo>
                      <a:cubicBezTo>
                        <a:pt x="16" y="10"/>
                        <a:pt x="9" y="16"/>
                        <a:pt x="0" y="21"/>
                      </a:cubicBezTo>
                      <a:close/>
                    </a:path>
                  </a:pathLst>
                </a:custGeom>
                <a:solidFill>
                  <a:srgbClr val="6D6E7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91440" tIns="45720" rIns="91440" bIns="45720"/>
                <a:lstStyle/>
                <a:p>
                  <a:endParaRPr lang="zh-CN" altLang="en-US" sz="2400"/>
                </a:p>
              </p:txBody>
            </p:sp>
            <p:sp>
              <p:nvSpPr>
                <p:cNvPr id="1129" name="MH_Other_244"/>
                <p:cNvSpPr/>
                <p:nvPr>
                  <p:custDataLst>
                    <p:tags r:id="rId261"/>
                  </p:custDataLst>
                </p:nvPr>
              </p:nvSpPr>
              <p:spPr bwMode="auto">
                <a:xfrm>
                  <a:off x="3929847" y="2232266"/>
                  <a:ext cx="63963" cy="25668"/>
                </a:xfrm>
                <a:custGeom>
                  <a:avLst/>
                  <a:gdLst>
                    <a:gd name="T0" fmla="*/ 2147483646 w 78"/>
                    <a:gd name="T1" fmla="*/ 2147483646 h 32"/>
                    <a:gd name="T2" fmla="*/ 0 w 78"/>
                    <a:gd name="T3" fmla="*/ 2147483646 h 32"/>
                    <a:gd name="T4" fmla="*/ 615976988 w 78"/>
                    <a:gd name="T5" fmla="*/ 2147483646 h 32"/>
                    <a:gd name="T6" fmla="*/ 2147483646 w 78"/>
                    <a:gd name="T7" fmla="*/ 2147483646 h 32"/>
                    <a:gd name="T8" fmla="*/ 2147483646 w 78"/>
                    <a:gd name="T9" fmla="*/ 2147483646 h 32"/>
                    <a:gd name="T10" fmla="*/ 2147483646 w 78"/>
                    <a:gd name="T11" fmla="*/ 2147483646 h 32"/>
                    <a:gd name="T12" fmla="*/ 2147483646 w 78"/>
                    <a:gd name="T13" fmla="*/ 2147483646 h 32"/>
                    <a:gd name="T14" fmla="*/ 2147483646 w 78"/>
                    <a:gd name="T15" fmla="*/ 2147483646 h 32"/>
                    <a:gd name="T16" fmla="*/ 2147483646 w 78"/>
                    <a:gd name="T17" fmla="*/ 0 h 32"/>
                    <a:gd name="T18" fmla="*/ 2147483646 w 78"/>
                    <a:gd name="T19" fmla="*/ 0 h 32"/>
                    <a:gd name="T20" fmla="*/ 2147483646 w 78"/>
                    <a:gd name="T21" fmla="*/ 0 h 32"/>
                    <a:gd name="T22" fmla="*/ 2147483646 w 78"/>
                    <a:gd name="T23" fmla="*/ 2147483646 h 32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0" t="0" r="r" b="b"/>
                  <a:pathLst>
                    <a:path w="78" h="32">
                      <a:moveTo>
                        <a:pt x="9" y="30"/>
                      </a:moveTo>
                      <a:cubicBezTo>
                        <a:pt x="0" y="30"/>
                        <a:pt x="0" y="30"/>
                        <a:pt x="0" y="30"/>
                      </a:cubicBezTo>
                      <a:cubicBezTo>
                        <a:pt x="1" y="32"/>
                        <a:pt x="1" y="32"/>
                        <a:pt x="1" y="32"/>
                      </a:cubicBezTo>
                      <a:cubicBezTo>
                        <a:pt x="9" y="31"/>
                        <a:pt x="9" y="31"/>
                        <a:pt x="9" y="31"/>
                      </a:cubicBezTo>
                      <a:cubicBezTo>
                        <a:pt x="18" y="31"/>
                        <a:pt x="27" y="30"/>
                        <a:pt x="35" y="27"/>
                      </a:cubicBezTo>
                      <a:cubicBezTo>
                        <a:pt x="35" y="27"/>
                        <a:pt x="35" y="27"/>
                        <a:pt x="35" y="27"/>
                      </a:cubicBezTo>
                      <a:cubicBezTo>
                        <a:pt x="36" y="27"/>
                        <a:pt x="36" y="27"/>
                        <a:pt x="36" y="27"/>
                      </a:cubicBezTo>
                      <a:cubicBezTo>
                        <a:pt x="44" y="25"/>
                        <a:pt x="52" y="21"/>
                        <a:pt x="59" y="16"/>
                      </a:cubicBezTo>
                      <a:cubicBezTo>
                        <a:pt x="66" y="12"/>
                        <a:pt x="73" y="6"/>
                        <a:pt x="78" y="0"/>
                      </a:cubicBezTo>
                      <a:cubicBezTo>
                        <a:pt x="77" y="0"/>
                        <a:pt x="77" y="0"/>
                        <a:pt x="77" y="0"/>
                      </a:cubicBezTo>
                      <a:cubicBezTo>
                        <a:pt x="77" y="0"/>
                        <a:pt x="77" y="0"/>
                        <a:pt x="76" y="0"/>
                      </a:cubicBezTo>
                      <a:cubicBezTo>
                        <a:pt x="58" y="20"/>
                        <a:pt x="38" y="29"/>
                        <a:pt x="9" y="30"/>
                      </a:cubicBezTo>
                      <a:close/>
                    </a:path>
                  </a:pathLst>
                </a:custGeom>
                <a:solidFill>
                  <a:srgbClr val="6D6E7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91440" tIns="45720" rIns="91440" bIns="45720"/>
                <a:lstStyle/>
                <a:p>
                  <a:endParaRPr lang="zh-CN" altLang="en-US" sz="2400"/>
                </a:p>
              </p:txBody>
            </p:sp>
            <p:sp>
              <p:nvSpPr>
                <p:cNvPr id="1130" name="MH_Other_245"/>
                <p:cNvSpPr/>
                <p:nvPr>
                  <p:custDataLst>
                    <p:tags r:id="rId262"/>
                  </p:custDataLst>
                </p:nvPr>
              </p:nvSpPr>
              <p:spPr bwMode="auto">
                <a:xfrm>
                  <a:off x="3958783" y="2253404"/>
                  <a:ext cx="0" cy="0"/>
                </a:xfrm>
                <a:custGeom>
                  <a:avLst/>
                  <a:gdLst>
                    <a:gd name="T0" fmla="*/ 0 w 1"/>
                    <a:gd name="T1" fmla="*/ 1067 w 1"/>
                    <a:gd name="T2" fmla="*/ 0 w 1"/>
                    <a:gd name="T3" fmla="*/ 0 60000 65536"/>
                    <a:gd name="T4" fmla="*/ 0 60000 65536"/>
                    <a:gd name="T5" fmla="*/ 0 60000 65536"/>
                  </a:gdLst>
                  <a:ahLst/>
                  <a:cxnLst>
                    <a:cxn ang="T3">
                      <a:pos x="T0" y="0"/>
                    </a:cxn>
                    <a:cxn ang="T4">
                      <a:pos x="T1" y="0"/>
                    </a:cxn>
                    <a:cxn ang="T5">
                      <a:pos x="T2" y="0"/>
                    </a:cxn>
                  </a:cxnLst>
                  <a:rect l="0" t="0" r="r" b="b"/>
                  <a:pathLst>
                    <a:path w="1">
                      <a:moveTo>
                        <a:pt x="0" y="0"/>
                      </a:moveTo>
                      <a:cubicBezTo>
                        <a:pt x="0" y="0"/>
                        <a:pt x="0" y="0"/>
                        <a:pt x="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6D6E7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91440" tIns="45720" rIns="91440" bIns="45720"/>
                <a:lstStyle/>
                <a:p>
                  <a:endParaRPr lang="zh-CN" altLang="en-US" sz="2400"/>
                </a:p>
              </p:txBody>
            </p:sp>
            <p:sp>
              <p:nvSpPr>
                <p:cNvPr id="1131" name="MH_Other_246"/>
                <p:cNvSpPr/>
                <p:nvPr>
                  <p:custDataLst>
                    <p:tags r:id="rId263"/>
                  </p:custDataLst>
                </p:nvPr>
              </p:nvSpPr>
              <p:spPr bwMode="auto">
                <a:xfrm>
                  <a:off x="3913095" y="2212639"/>
                  <a:ext cx="114219" cy="21138"/>
                </a:xfrm>
                <a:custGeom>
                  <a:avLst/>
                  <a:gdLst>
                    <a:gd name="T0" fmla="*/ 2147483646 w 143"/>
                    <a:gd name="T1" fmla="*/ 2147483646 h 27"/>
                    <a:gd name="T2" fmla="*/ 2147483646 w 143"/>
                    <a:gd name="T3" fmla="*/ 2147483646 h 27"/>
                    <a:gd name="T4" fmla="*/ 0 w 143"/>
                    <a:gd name="T5" fmla="*/ 2147483646 h 27"/>
                    <a:gd name="T6" fmla="*/ 584388767 w 143"/>
                    <a:gd name="T7" fmla="*/ 2147483646 h 27"/>
                    <a:gd name="T8" fmla="*/ 2147483646 w 143"/>
                    <a:gd name="T9" fmla="*/ 2147483646 h 27"/>
                    <a:gd name="T10" fmla="*/ 2147483646 w 143"/>
                    <a:gd name="T11" fmla="*/ 2147483646 h 27"/>
                    <a:gd name="T12" fmla="*/ 2147483646 w 143"/>
                    <a:gd name="T13" fmla="*/ 2147483646 h 27"/>
                    <a:gd name="T14" fmla="*/ 2147483646 w 143"/>
                    <a:gd name="T15" fmla="*/ 2147483646 h 27"/>
                    <a:gd name="T16" fmla="*/ 2147483646 w 143"/>
                    <a:gd name="T17" fmla="*/ 2147483646 h 27"/>
                    <a:gd name="T18" fmla="*/ 2147483646 w 143"/>
                    <a:gd name="T19" fmla="*/ 2147483646 h 27"/>
                    <a:gd name="T20" fmla="*/ 2147483646 w 143"/>
                    <a:gd name="T21" fmla="*/ 0 h 27"/>
                    <a:gd name="T22" fmla="*/ 2147483646 w 143"/>
                    <a:gd name="T23" fmla="*/ 0 h 27"/>
                    <a:gd name="T24" fmla="*/ 2147483646 w 143"/>
                    <a:gd name="T25" fmla="*/ 2147483646 h 27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0" t="0" r="r" b="b"/>
                  <a:pathLst>
                    <a:path w="143" h="27">
                      <a:moveTo>
                        <a:pt x="73" y="25"/>
                      </a:moveTo>
                      <a:cubicBezTo>
                        <a:pt x="42" y="25"/>
                        <a:pt x="28" y="25"/>
                        <a:pt x="28" y="25"/>
                      </a:cubicBezTo>
                      <a:cubicBezTo>
                        <a:pt x="28" y="25"/>
                        <a:pt x="20" y="25"/>
                        <a:pt x="0" y="26"/>
                      </a:cubicBezTo>
                      <a:cubicBezTo>
                        <a:pt x="1" y="27"/>
                        <a:pt x="1" y="27"/>
                        <a:pt x="1" y="27"/>
                      </a:cubicBezTo>
                      <a:cubicBezTo>
                        <a:pt x="20" y="26"/>
                        <a:pt x="28" y="26"/>
                        <a:pt x="28" y="26"/>
                      </a:cubicBezTo>
                      <a:cubicBezTo>
                        <a:pt x="28" y="26"/>
                        <a:pt x="42" y="26"/>
                        <a:pt x="73" y="26"/>
                      </a:cubicBezTo>
                      <a:cubicBezTo>
                        <a:pt x="82" y="26"/>
                        <a:pt x="90" y="26"/>
                        <a:pt x="98" y="24"/>
                      </a:cubicBezTo>
                      <a:cubicBezTo>
                        <a:pt x="99" y="23"/>
                        <a:pt x="99" y="23"/>
                        <a:pt x="99" y="23"/>
                      </a:cubicBezTo>
                      <a:cubicBezTo>
                        <a:pt x="99" y="24"/>
                        <a:pt x="99" y="24"/>
                        <a:pt x="99" y="24"/>
                      </a:cubicBezTo>
                      <a:cubicBezTo>
                        <a:pt x="108" y="22"/>
                        <a:pt x="116" y="19"/>
                        <a:pt x="124" y="15"/>
                      </a:cubicBezTo>
                      <a:cubicBezTo>
                        <a:pt x="131" y="11"/>
                        <a:pt x="137" y="6"/>
                        <a:pt x="143" y="0"/>
                      </a:cubicBezTo>
                      <a:cubicBezTo>
                        <a:pt x="141" y="0"/>
                        <a:pt x="141" y="0"/>
                        <a:pt x="141" y="0"/>
                      </a:cubicBezTo>
                      <a:cubicBezTo>
                        <a:pt x="122" y="18"/>
                        <a:pt x="101" y="25"/>
                        <a:pt x="73" y="25"/>
                      </a:cubicBezTo>
                      <a:close/>
                    </a:path>
                  </a:pathLst>
                </a:custGeom>
                <a:solidFill>
                  <a:srgbClr val="6D6E7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91440" tIns="45720" rIns="91440" bIns="45720"/>
                <a:lstStyle/>
                <a:p>
                  <a:endParaRPr lang="zh-CN" altLang="en-US" sz="2400"/>
                </a:p>
              </p:txBody>
            </p:sp>
            <p:sp>
              <p:nvSpPr>
                <p:cNvPr id="1132" name="MH_Other_247"/>
                <p:cNvSpPr/>
                <p:nvPr>
                  <p:custDataLst>
                    <p:tags r:id="rId264"/>
                  </p:custDataLst>
                </p:nvPr>
              </p:nvSpPr>
              <p:spPr bwMode="auto">
                <a:xfrm>
                  <a:off x="3990764" y="2230757"/>
                  <a:ext cx="1523" cy="1509"/>
                </a:xfrm>
                <a:custGeom>
                  <a:avLst/>
                  <a:gdLst>
                    <a:gd name="T0" fmla="*/ 0 w 1"/>
                    <a:gd name="T1" fmla="*/ 1790702559 h 1"/>
                    <a:gd name="T2" fmla="*/ 2147483646 w 1"/>
                    <a:gd name="T3" fmla="*/ 1790702559 h 1"/>
                    <a:gd name="T4" fmla="*/ 2147483646 w 1"/>
                    <a:gd name="T5" fmla="*/ 0 h 1"/>
                    <a:gd name="T6" fmla="*/ 0 w 1"/>
                    <a:gd name="T7" fmla="*/ 1790702559 h 1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1" h="1">
                      <a:moveTo>
                        <a:pt x="0" y="1"/>
                      </a:move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0"/>
                        <a:pt x="1" y="0"/>
                        <a:pt x="1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6D6E7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91440" tIns="45720" rIns="91440" bIns="45720"/>
                <a:lstStyle/>
                <a:p>
                  <a:endParaRPr lang="zh-CN" altLang="en-US" sz="2400"/>
                </a:p>
              </p:txBody>
            </p:sp>
            <p:sp>
              <p:nvSpPr>
                <p:cNvPr id="1133" name="MH_Other_248"/>
                <p:cNvSpPr/>
                <p:nvPr>
                  <p:custDataLst>
                    <p:tags r:id="rId265"/>
                  </p:custDataLst>
                </p:nvPr>
              </p:nvSpPr>
              <p:spPr bwMode="auto">
                <a:xfrm>
                  <a:off x="3900911" y="2194520"/>
                  <a:ext cx="162954" cy="24158"/>
                </a:xfrm>
                <a:custGeom>
                  <a:avLst/>
                  <a:gdLst>
                    <a:gd name="T0" fmla="*/ 2147483646 w 201"/>
                    <a:gd name="T1" fmla="*/ 2147483646 h 30"/>
                    <a:gd name="T2" fmla="*/ 2147483646 w 201"/>
                    <a:gd name="T3" fmla="*/ 2147483646 h 30"/>
                    <a:gd name="T4" fmla="*/ 2147483646 w 201"/>
                    <a:gd name="T5" fmla="*/ 2147483646 h 30"/>
                    <a:gd name="T6" fmla="*/ 2147483646 w 201"/>
                    <a:gd name="T7" fmla="*/ 2147483646 h 30"/>
                    <a:gd name="T8" fmla="*/ 2147483646 w 201"/>
                    <a:gd name="T9" fmla="*/ 2147483646 h 30"/>
                    <a:gd name="T10" fmla="*/ 2147483646 w 201"/>
                    <a:gd name="T11" fmla="*/ 2147483646 h 30"/>
                    <a:gd name="T12" fmla="*/ 0 w 201"/>
                    <a:gd name="T13" fmla="*/ 2147483646 h 30"/>
                    <a:gd name="T14" fmla="*/ 0 w 201"/>
                    <a:gd name="T15" fmla="*/ 2147483646 h 30"/>
                    <a:gd name="T16" fmla="*/ 0 w 201"/>
                    <a:gd name="T17" fmla="*/ 2147483646 h 30"/>
                    <a:gd name="T18" fmla="*/ 2147483646 w 201"/>
                    <a:gd name="T19" fmla="*/ 2147483646 h 30"/>
                    <a:gd name="T20" fmla="*/ 2147483646 w 201"/>
                    <a:gd name="T21" fmla="*/ 2147483646 h 30"/>
                    <a:gd name="T22" fmla="*/ 2147483646 w 201"/>
                    <a:gd name="T23" fmla="*/ 2147483646 h 30"/>
                    <a:gd name="T24" fmla="*/ 2147483646 w 201"/>
                    <a:gd name="T25" fmla="*/ 2147483646 h 30"/>
                    <a:gd name="T26" fmla="*/ 2147483646 w 201"/>
                    <a:gd name="T27" fmla="*/ 2147483646 h 30"/>
                    <a:gd name="T28" fmla="*/ 2147483646 w 201"/>
                    <a:gd name="T29" fmla="*/ 2147483646 h 30"/>
                    <a:gd name="T30" fmla="*/ 2147483646 w 201"/>
                    <a:gd name="T31" fmla="*/ 2147483646 h 30"/>
                    <a:gd name="T32" fmla="*/ 2147483646 w 201"/>
                    <a:gd name="T33" fmla="*/ 2147483646 h 30"/>
                    <a:gd name="T34" fmla="*/ 2147483646 w 201"/>
                    <a:gd name="T35" fmla="*/ 0 h 30"/>
                    <a:gd name="T36" fmla="*/ 2147483646 w 201"/>
                    <a:gd name="T37" fmla="*/ 0 h 30"/>
                    <a:gd name="T38" fmla="*/ 2147483646 w 201"/>
                    <a:gd name="T39" fmla="*/ 0 h 30"/>
                    <a:gd name="T40" fmla="*/ 2147483646 w 201"/>
                    <a:gd name="T41" fmla="*/ 2147483646 h 30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</a:gdLst>
                  <a:ahLst/>
                  <a:cxnLst>
                    <a:cxn ang="T42">
                      <a:pos x="T0" y="T1"/>
                    </a:cxn>
                    <a:cxn ang="T43">
                      <a:pos x="T2" y="T3"/>
                    </a:cxn>
                    <a:cxn ang="T44">
                      <a:pos x="T4" y="T5"/>
                    </a:cxn>
                    <a:cxn ang="T45">
                      <a:pos x="T6" y="T7"/>
                    </a:cxn>
                    <a:cxn ang="T46">
                      <a:pos x="T8" y="T9"/>
                    </a:cxn>
                    <a:cxn ang="T47">
                      <a:pos x="T10" y="T11"/>
                    </a:cxn>
                    <a:cxn ang="T48">
                      <a:pos x="T12" y="T13"/>
                    </a:cxn>
                    <a:cxn ang="T49">
                      <a:pos x="T14" y="T15"/>
                    </a:cxn>
                    <a:cxn ang="T50">
                      <a:pos x="T16" y="T17"/>
                    </a:cxn>
                    <a:cxn ang="T51">
                      <a:pos x="T18" y="T19"/>
                    </a:cxn>
                    <a:cxn ang="T52">
                      <a:pos x="T20" y="T21"/>
                    </a:cxn>
                    <a:cxn ang="T53">
                      <a:pos x="T22" y="T23"/>
                    </a:cxn>
                    <a:cxn ang="T54">
                      <a:pos x="T24" y="T25"/>
                    </a:cxn>
                    <a:cxn ang="T55">
                      <a:pos x="T26" y="T27"/>
                    </a:cxn>
                    <a:cxn ang="T56">
                      <a:pos x="T28" y="T29"/>
                    </a:cxn>
                    <a:cxn ang="T57">
                      <a:pos x="T30" y="T31"/>
                    </a:cxn>
                    <a:cxn ang="T58">
                      <a:pos x="T32" y="T33"/>
                    </a:cxn>
                    <a:cxn ang="T59">
                      <a:pos x="T34" y="T35"/>
                    </a:cxn>
                    <a:cxn ang="T60">
                      <a:pos x="T36" y="T37"/>
                    </a:cxn>
                    <a:cxn ang="T61">
                      <a:pos x="T38" y="T39"/>
                    </a:cxn>
                    <a:cxn ang="T62">
                      <a:pos x="T40" y="T41"/>
                    </a:cxn>
                  </a:cxnLst>
                  <a:rect l="0" t="0" r="r" b="b"/>
                  <a:pathLst>
                    <a:path w="201" h="30">
                      <a:moveTo>
                        <a:pt x="128" y="22"/>
                      </a:moveTo>
                      <a:cubicBezTo>
                        <a:pt x="98" y="20"/>
                        <a:pt x="84" y="19"/>
                        <a:pt x="84" y="19"/>
                      </a:cubicBezTo>
                      <a:cubicBezTo>
                        <a:pt x="84" y="19"/>
                        <a:pt x="71" y="18"/>
                        <a:pt x="39" y="19"/>
                      </a:cubicBezTo>
                      <a:cubicBezTo>
                        <a:pt x="29" y="19"/>
                        <a:pt x="20" y="21"/>
                        <a:pt x="12" y="24"/>
                      </a:cubicBezTo>
                      <a:cubicBezTo>
                        <a:pt x="12" y="24"/>
                        <a:pt x="11" y="24"/>
                        <a:pt x="11" y="24"/>
                      </a:cubicBezTo>
                      <a:cubicBezTo>
                        <a:pt x="11" y="24"/>
                        <a:pt x="11" y="24"/>
                        <a:pt x="11" y="24"/>
                      </a:cubicBezTo>
                      <a:cubicBezTo>
                        <a:pt x="7" y="25"/>
                        <a:pt x="3" y="27"/>
                        <a:pt x="0" y="29"/>
                      </a:cubicBezTo>
                      <a:cubicBezTo>
                        <a:pt x="0" y="29"/>
                        <a:pt x="0" y="29"/>
                        <a:pt x="0" y="29"/>
                      </a:cubicBezTo>
                      <a:cubicBezTo>
                        <a:pt x="0" y="30"/>
                        <a:pt x="0" y="30"/>
                        <a:pt x="0" y="30"/>
                      </a:cubicBezTo>
                      <a:cubicBezTo>
                        <a:pt x="12" y="24"/>
                        <a:pt x="24" y="21"/>
                        <a:pt x="39" y="20"/>
                      </a:cubicBezTo>
                      <a:cubicBezTo>
                        <a:pt x="71" y="19"/>
                        <a:pt x="84" y="20"/>
                        <a:pt x="84" y="20"/>
                      </a:cubicBezTo>
                      <a:cubicBezTo>
                        <a:pt x="84" y="20"/>
                        <a:pt x="98" y="21"/>
                        <a:pt x="128" y="23"/>
                      </a:cubicBezTo>
                      <a:cubicBezTo>
                        <a:pt x="138" y="24"/>
                        <a:pt x="147" y="23"/>
                        <a:pt x="155" y="22"/>
                      </a:cubicBezTo>
                      <a:cubicBezTo>
                        <a:pt x="156" y="21"/>
                        <a:pt x="156" y="21"/>
                        <a:pt x="156" y="21"/>
                      </a:cubicBezTo>
                      <a:cubicBezTo>
                        <a:pt x="157" y="22"/>
                        <a:pt x="157" y="22"/>
                        <a:pt x="157" y="22"/>
                      </a:cubicBezTo>
                      <a:cubicBezTo>
                        <a:pt x="157" y="22"/>
                        <a:pt x="157" y="22"/>
                        <a:pt x="157" y="22"/>
                      </a:cubicBezTo>
                      <a:cubicBezTo>
                        <a:pt x="165" y="20"/>
                        <a:pt x="173" y="18"/>
                        <a:pt x="180" y="14"/>
                      </a:cubicBezTo>
                      <a:cubicBezTo>
                        <a:pt x="187" y="11"/>
                        <a:pt x="195" y="5"/>
                        <a:pt x="201" y="0"/>
                      </a:cubicBezTo>
                      <a:cubicBezTo>
                        <a:pt x="200" y="0"/>
                        <a:pt x="200" y="0"/>
                        <a:pt x="200" y="0"/>
                      </a:cubicBezTo>
                      <a:cubicBezTo>
                        <a:pt x="199" y="0"/>
                        <a:pt x="199" y="0"/>
                        <a:pt x="199" y="0"/>
                      </a:cubicBezTo>
                      <a:cubicBezTo>
                        <a:pt x="179" y="17"/>
                        <a:pt x="157" y="24"/>
                        <a:pt x="128" y="22"/>
                      </a:cubicBezTo>
                      <a:close/>
                    </a:path>
                  </a:pathLst>
                </a:custGeom>
                <a:solidFill>
                  <a:srgbClr val="6D6E7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91440" tIns="45720" rIns="91440" bIns="45720"/>
                <a:lstStyle/>
                <a:p>
                  <a:endParaRPr lang="zh-CN" altLang="en-US" sz="2400"/>
                </a:p>
              </p:txBody>
            </p:sp>
            <p:sp>
              <p:nvSpPr>
                <p:cNvPr id="1134" name="MH_Other_249"/>
                <p:cNvSpPr/>
                <p:nvPr>
                  <p:custDataLst>
                    <p:tags r:id="rId266"/>
                  </p:custDataLst>
                </p:nvPr>
              </p:nvSpPr>
              <p:spPr bwMode="auto">
                <a:xfrm>
                  <a:off x="4025793" y="2212638"/>
                  <a:ext cx="1523" cy="0"/>
                </a:xfrm>
                <a:custGeom>
                  <a:avLst/>
                  <a:gdLst>
                    <a:gd name="T0" fmla="*/ 71627975 w 5"/>
                    <a:gd name="T1" fmla="*/ 0 h 2"/>
                    <a:gd name="T2" fmla="*/ 0 w 5"/>
                    <a:gd name="T3" fmla="*/ 178 h 2"/>
                    <a:gd name="T4" fmla="*/ 179120564 w 5"/>
                    <a:gd name="T5" fmla="*/ 178 h 2"/>
                    <a:gd name="T6" fmla="*/ 179120564 w 5"/>
                    <a:gd name="T7" fmla="*/ 178 h 2"/>
                    <a:gd name="T8" fmla="*/ 71627975 w 5"/>
                    <a:gd name="T9" fmla="*/ 0 h 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5" h="2">
                      <a:moveTo>
                        <a:pt x="2" y="0"/>
                      </a:moveTo>
                      <a:lnTo>
                        <a:pt x="0" y="2"/>
                      </a:lnTo>
                      <a:lnTo>
                        <a:pt x="5" y="2"/>
                      </a:lnTo>
                      <a:lnTo>
                        <a:pt x="2" y="0"/>
                      </a:lnTo>
                      <a:close/>
                    </a:path>
                  </a:pathLst>
                </a:custGeom>
                <a:solidFill>
                  <a:srgbClr val="6D6E7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91440" tIns="45720" rIns="91440" bIns="45720"/>
                <a:lstStyle/>
                <a:p>
                  <a:endParaRPr lang="zh-CN" altLang="en-US" sz="2400"/>
                </a:p>
              </p:txBody>
            </p:sp>
            <p:sp>
              <p:nvSpPr>
                <p:cNvPr id="1135" name="MH_Other_250"/>
                <p:cNvSpPr/>
                <p:nvPr>
                  <p:custDataLst>
                    <p:tags r:id="rId267"/>
                  </p:custDataLst>
                </p:nvPr>
              </p:nvSpPr>
              <p:spPr bwMode="auto">
                <a:xfrm>
                  <a:off x="3910049" y="2179421"/>
                  <a:ext cx="190367" cy="34727"/>
                </a:xfrm>
                <a:custGeom>
                  <a:avLst/>
                  <a:gdLst>
                    <a:gd name="T0" fmla="*/ 2147483646 w 237"/>
                    <a:gd name="T1" fmla="*/ 0 h 43"/>
                    <a:gd name="T2" fmla="*/ 2147483646 w 237"/>
                    <a:gd name="T3" fmla="*/ 0 h 43"/>
                    <a:gd name="T4" fmla="*/ 2147483646 w 237"/>
                    <a:gd name="T5" fmla="*/ 2147483646 h 43"/>
                    <a:gd name="T6" fmla="*/ 2147483646 w 237"/>
                    <a:gd name="T7" fmla="*/ 2147483646 h 43"/>
                    <a:gd name="T8" fmla="*/ 2147483646 w 237"/>
                    <a:gd name="T9" fmla="*/ 2147483646 h 43"/>
                    <a:gd name="T10" fmla="*/ 0 w 237"/>
                    <a:gd name="T11" fmla="*/ 2147483646 h 43"/>
                    <a:gd name="T12" fmla="*/ 590283929 w 237"/>
                    <a:gd name="T13" fmla="*/ 2147483646 h 43"/>
                    <a:gd name="T14" fmla="*/ 1179866212 w 237"/>
                    <a:gd name="T15" fmla="*/ 2147483646 h 43"/>
                    <a:gd name="T16" fmla="*/ 2147483646 w 237"/>
                    <a:gd name="T17" fmla="*/ 2147483646 h 43"/>
                    <a:gd name="T18" fmla="*/ 2147483646 w 237"/>
                    <a:gd name="T19" fmla="*/ 2147483646 h 43"/>
                    <a:gd name="T20" fmla="*/ 2147483646 w 237"/>
                    <a:gd name="T21" fmla="*/ 2147483646 h 43"/>
                    <a:gd name="T22" fmla="*/ 2147483646 w 237"/>
                    <a:gd name="T23" fmla="*/ 2147483646 h 43"/>
                    <a:gd name="T24" fmla="*/ 2147483646 w 237"/>
                    <a:gd name="T25" fmla="*/ 2147483646 h 43"/>
                    <a:gd name="T26" fmla="*/ 2147483646 w 237"/>
                    <a:gd name="T27" fmla="*/ 2147483646 h 43"/>
                    <a:gd name="T28" fmla="*/ 2147483646 w 237"/>
                    <a:gd name="T29" fmla="*/ 2147483646 h 43"/>
                    <a:gd name="T30" fmla="*/ 2147483646 w 237"/>
                    <a:gd name="T31" fmla="*/ 0 h 43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</a:gdLst>
                  <a:ahLst/>
                  <a:cxnLst>
                    <a:cxn ang="T32">
                      <a:pos x="T0" y="T1"/>
                    </a:cxn>
                    <a:cxn ang="T33">
                      <a:pos x="T2" y="T3"/>
                    </a:cxn>
                    <a:cxn ang="T34">
                      <a:pos x="T4" y="T5"/>
                    </a:cxn>
                    <a:cxn ang="T35">
                      <a:pos x="T6" y="T7"/>
                    </a:cxn>
                    <a:cxn ang="T36">
                      <a:pos x="T8" y="T9"/>
                    </a:cxn>
                    <a:cxn ang="T37">
                      <a:pos x="T10" y="T11"/>
                    </a:cxn>
                    <a:cxn ang="T38">
                      <a:pos x="T12" y="T13"/>
                    </a:cxn>
                    <a:cxn ang="T39">
                      <a:pos x="T14" y="T15"/>
                    </a:cxn>
                    <a:cxn ang="T40">
                      <a:pos x="T16" y="T17"/>
                    </a:cxn>
                    <a:cxn ang="T41">
                      <a:pos x="T18" y="T19"/>
                    </a:cxn>
                    <a:cxn ang="T42">
                      <a:pos x="T20" y="T21"/>
                    </a:cxn>
                    <a:cxn ang="T43">
                      <a:pos x="T22" y="T23"/>
                    </a:cxn>
                    <a:cxn ang="T44">
                      <a:pos x="T24" y="T25"/>
                    </a:cxn>
                    <a:cxn ang="T45">
                      <a:pos x="T26" y="T27"/>
                    </a:cxn>
                    <a:cxn ang="T46">
                      <a:pos x="T28" y="T29"/>
                    </a:cxn>
                    <a:cxn ang="T47">
                      <a:pos x="T30" y="T31"/>
                    </a:cxn>
                  </a:cxnLst>
                  <a:rect l="0" t="0" r="r" b="b"/>
                  <a:pathLst>
                    <a:path w="237" h="43">
                      <a:moveTo>
                        <a:pt x="237" y="0"/>
                      </a:moveTo>
                      <a:cubicBezTo>
                        <a:pt x="236" y="0"/>
                        <a:pt x="236" y="0"/>
                        <a:pt x="236" y="0"/>
                      </a:cubicBezTo>
                      <a:cubicBezTo>
                        <a:pt x="214" y="16"/>
                        <a:pt x="192" y="21"/>
                        <a:pt x="163" y="17"/>
                      </a:cubicBezTo>
                      <a:cubicBezTo>
                        <a:pt x="133" y="13"/>
                        <a:pt x="119" y="12"/>
                        <a:pt x="119" y="12"/>
                      </a:cubicBezTo>
                      <a:cubicBezTo>
                        <a:pt x="119" y="12"/>
                        <a:pt x="106" y="9"/>
                        <a:pt x="74" y="9"/>
                      </a:cubicBezTo>
                      <a:cubicBezTo>
                        <a:pt x="44" y="8"/>
                        <a:pt x="18" y="20"/>
                        <a:pt x="0" y="43"/>
                      </a:cubicBezTo>
                      <a:cubicBezTo>
                        <a:pt x="1" y="43"/>
                        <a:pt x="1" y="43"/>
                        <a:pt x="1" y="43"/>
                      </a:cubicBezTo>
                      <a:cubicBezTo>
                        <a:pt x="1" y="43"/>
                        <a:pt x="2" y="43"/>
                        <a:pt x="2" y="43"/>
                      </a:cubicBezTo>
                      <a:cubicBezTo>
                        <a:pt x="20" y="20"/>
                        <a:pt x="44" y="9"/>
                        <a:pt x="74" y="10"/>
                      </a:cubicBezTo>
                      <a:cubicBezTo>
                        <a:pt x="106" y="11"/>
                        <a:pt x="119" y="13"/>
                        <a:pt x="119" y="13"/>
                      </a:cubicBezTo>
                      <a:cubicBezTo>
                        <a:pt x="119" y="13"/>
                        <a:pt x="133" y="14"/>
                        <a:pt x="163" y="18"/>
                      </a:cubicBezTo>
                      <a:cubicBezTo>
                        <a:pt x="172" y="20"/>
                        <a:pt x="181" y="20"/>
                        <a:pt x="189" y="19"/>
                      </a:cubicBezTo>
                      <a:cubicBezTo>
                        <a:pt x="189" y="19"/>
                        <a:pt x="189" y="19"/>
                        <a:pt x="189" y="19"/>
                      </a:cubicBezTo>
                      <a:cubicBezTo>
                        <a:pt x="190" y="19"/>
                        <a:pt x="190" y="19"/>
                        <a:pt x="190" y="19"/>
                      </a:cubicBezTo>
                      <a:cubicBezTo>
                        <a:pt x="199" y="18"/>
                        <a:pt x="207" y="16"/>
                        <a:pt x="215" y="13"/>
                      </a:cubicBezTo>
                      <a:cubicBezTo>
                        <a:pt x="222" y="10"/>
                        <a:pt x="230" y="5"/>
                        <a:pt x="237" y="0"/>
                      </a:cubicBezTo>
                      <a:close/>
                    </a:path>
                  </a:pathLst>
                </a:custGeom>
                <a:solidFill>
                  <a:srgbClr val="6D6E7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91440" tIns="45720" rIns="91440" bIns="45720"/>
                <a:lstStyle/>
                <a:p>
                  <a:endParaRPr lang="zh-CN" altLang="en-US" sz="2400"/>
                </a:p>
              </p:txBody>
            </p:sp>
            <p:sp>
              <p:nvSpPr>
                <p:cNvPr id="1136" name="MH_Other_251"/>
                <p:cNvSpPr/>
                <p:nvPr>
                  <p:custDataLst>
                    <p:tags r:id="rId268"/>
                  </p:custDataLst>
                </p:nvPr>
              </p:nvSpPr>
              <p:spPr bwMode="auto">
                <a:xfrm>
                  <a:off x="3910049" y="2214148"/>
                  <a:ext cx="1523" cy="0"/>
                </a:xfrm>
                <a:custGeom>
                  <a:avLst/>
                  <a:gdLst>
                    <a:gd name="T0" fmla="*/ 2147483646 w 1"/>
                    <a:gd name="T1" fmla="*/ 0 w 1"/>
                    <a:gd name="T2" fmla="*/ 0 w 1"/>
                    <a:gd name="T3" fmla="*/ 2147483646 w 1"/>
                    <a:gd name="T4" fmla="*/ 0 60000 65536"/>
                    <a:gd name="T5" fmla="*/ 0 60000 65536"/>
                    <a:gd name="T6" fmla="*/ 0 60000 65536"/>
                    <a:gd name="T7" fmla="*/ 0 60000 65536"/>
                  </a:gdLst>
                  <a:ahLst/>
                  <a:cxnLst>
                    <a:cxn ang="T4">
                      <a:pos x="T0" y="0"/>
                    </a:cxn>
                    <a:cxn ang="T5">
                      <a:pos x="T1" y="0"/>
                    </a:cxn>
                    <a:cxn ang="T6">
                      <a:pos x="T2" y="0"/>
                    </a:cxn>
                    <a:cxn ang="T7">
                      <a:pos x="T3" y="0"/>
                    </a:cxn>
                  </a:cxnLst>
                  <a:rect l="0" t="0" r="r" b="b"/>
                  <a:pathLst>
                    <a:path w="1">
                      <a:moveTo>
                        <a:pt x="1" y="0"/>
                      </a:moveTo>
                      <a:cubicBezTo>
                        <a:pt x="1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1" y="0"/>
                        <a:pt x="1" y="0"/>
                      </a:cubicBezTo>
                      <a:close/>
                    </a:path>
                  </a:pathLst>
                </a:custGeom>
                <a:solidFill>
                  <a:srgbClr val="6D6E7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91440" tIns="45720" rIns="91440" bIns="45720"/>
                <a:lstStyle/>
                <a:p>
                  <a:endParaRPr lang="zh-CN" altLang="en-US" sz="2400"/>
                </a:p>
              </p:txBody>
            </p:sp>
            <p:sp>
              <p:nvSpPr>
                <p:cNvPr id="1137" name="MH_Other_252"/>
                <p:cNvSpPr/>
                <p:nvPr>
                  <p:custDataLst>
                    <p:tags r:id="rId269"/>
                  </p:custDataLst>
                </p:nvPr>
              </p:nvSpPr>
              <p:spPr bwMode="auto">
                <a:xfrm>
                  <a:off x="4062343" y="2194520"/>
                  <a:ext cx="0" cy="0"/>
                </a:xfrm>
                <a:custGeom>
                  <a:avLst/>
                  <a:gdLst>
                    <a:gd name="T0" fmla="*/ 0 w 1"/>
                    <a:gd name="T1" fmla="*/ 1067 w 1"/>
                    <a:gd name="T2" fmla="*/ 0 w 1"/>
                    <a:gd name="T3" fmla="*/ 0 60000 65536"/>
                    <a:gd name="T4" fmla="*/ 0 60000 65536"/>
                    <a:gd name="T5" fmla="*/ 0 60000 65536"/>
                  </a:gdLst>
                  <a:ahLst/>
                  <a:cxnLst>
                    <a:cxn ang="T3">
                      <a:pos x="T0" y="0"/>
                    </a:cxn>
                    <a:cxn ang="T4">
                      <a:pos x="T1" y="0"/>
                    </a:cxn>
                    <a:cxn ang="T5">
                      <a:pos x="T2" y="0"/>
                    </a:cxn>
                  </a:cxnLst>
                  <a:rect l="0" t="0" r="r" b="b"/>
                  <a:pathLst>
                    <a:path w="1">
                      <a:moveTo>
                        <a:pt x="0" y="0"/>
                      </a:moveTo>
                      <a:cubicBezTo>
                        <a:pt x="0" y="0"/>
                        <a:pt x="0" y="0"/>
                        <a:pt x="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6D6E7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91440" tIns="45720" rIns="91440" bIns="45720"/>
                <a:lstStyle/>
                <a:p>
                  <a:endParaRPr lang="zh-CN" altLang="en-US" sz="2400"/>
                </a:p>
              </p:txBody>
            </p:sp>
            <p:sp>
              <p:nvSpPr>
                <p:cNvPr id="1138" name="MH_Other_253"/>
                <p:cNvSpPr/>
                <p:nvPr>
                  <p:custDataLst>
                    <p:tags r:id="rId270"/>
                  </p:custDataLst>
                </p:nvPr>
              </p:nvSpPr>
              <p:spPr bwMode="auto">
                <a:xfrm>
                  <a:off x="4133921" y="2073730"/>
                  <a:ext cx="260423" cy="92102"/>
                </a:xfrm>
                <a:custGeom>
                  <a:avLst/>
                  <a:gdLst>
                    <a:gd name="T0" fmla="*/ 2147483646 w 322"/>
                    <a:gd name="T1" fmla="*/ 2147483646 h 115"/>
                    <a:gd name="T2" fmla="*/ 2147483646 w 322"/>
                    <a:gd name="T3" fmla="*/ 2147483646 h 115"/>
                    <a:gd name="T4" fmla="*/ 2147483646 w 322"/>
                    <a:gd name="T5" fmla="*/ 2147483646 h 115"/>
                    <a:gd name="T6" fmla="*/ 2147483646 w 322"/>
                    <a:gd name="T7" fmla="*/ 2147483646 h 115"/>
                    <a:gd name="T8" fmla="*/ 2147483646 w 322"/>
                    <a:gd name="T9" fmla="*/ 2147483646 h 115"/>
                    <a:gd name="T10" fmla="*/ 2147483646 w 322"/>
                    <a:gd name="T11" fmla="*/ 2147483646 h 115"/>
                    <a:gd name="T12" fmla="*/ 2147483646 w 322"/>
                    <a:gd name="T13" fmla="*/ 2147483646 h 115"/>
                    <a:gd name="T14" fmla="*/ 2147483646 w 322"/>
                    <a:gd name="T15" fmla="*/ 2147483646 h 115"/>
                    <a:gd name="T16" fmla="*/ 0 w 322"/>
                    <a:gd name="T17" fmla="*/ 2147483646 h 115"/>
                    <a:gd name="T18" fmla="*/ 0 w 322"/>
                    <a:gd name="T19" fmla="*/ 2147483646 h 115"/>
                    <a:gd name="T20" fmla="*/ 597730333 w 322"/>
                    <a:gd name="T21" fmla="*/ 2147483646 h 115"/>
                    <a:gd name="T22" fmla="*/ 2147483646 w 322"/>
                    <a:gd name="T23" fmla="*/ 2147483646 h 115"/>
                    <a:gd name="T24" fmla="*/ 2147483646 w 322"/>
                    <a:gd name="T25" fmla="*/ 2147483646 h 115"/>
                    <a:gd name="T26" fmla="*/ 2147483646 w 322"/>
                    <a:gd name="T27" fmla="*/ 2147483646 h 115"/>
                    <a:gd name="T28" fmla="*/ 2147483646 w 322"/>
                    <a:gd name="T29" fmla="*/ 2147483646 h 115"/>
                    <a:gd name="T30" fmla="*/ 2147483646 w 322"/>
                    <a:gd name="T31" fmla="*/ 2147483646 h 115"/>
                    <a:gd name="T32" fmla="*/ 2147483646 w 322"/>
                    <a:gd name="T33" fmla="*/ 2147483646 h 115"/>
                    <a:gd name="T34" fmla="*/ 2147483646 w 322"/>
                    <a:gd name="T35" fmla="*/ 2147483646 h 115"/>
                    <a:gd name="T36" fmla="*/ 2147483646 w 322"/>
                    <a:gd name="T37" fmla="*/ 2147483646 h 115"/>
                    <a:gd name="T38" fmla="*/ 2147483646 w 322"/>
                    <a:gd name="T39" fmla="*/ 2147483646 h 115"/>
                    <a:gd name="T40" fmla="*/ 2147483646 w 322"/>
                    <a:gd name="T41" fmla="*/ 2147483646 h 115"/>
                    <a:gd name="T42" fmla="*/ 2147483646 w 322"/>
                    <a:gd name="T43" fmla="*/ 2147483646 h 115"/>
                    <a:gd name="T44" fmla="*/ 2147483646 w 322"/>
                    <a:gd name="T45" fmla="*/ 2147483646 h 115"/>
                    <a:gd name="T46" fmla="*/ 2147483646 w 322"/>
                    <a:gd name="T47" fmla="*/ 2147483646 h 115"/>
                    <a:gd name="T48" fmla="*/ 2147483646 w 322"/>
                    <a:gd name="T49" fmla="*/ 2147483646 h 115"/>
                    <a:gd name="T50" fmla="*/ 2147483646 w 322"/>
                    <a:gd name="T51" fmla="*/ 2147483646 h 115"/>
                    <a:gd name="T52" fmla="*/ 2147483646 w 322"/>
                    <a:gd name="T53" fmla="*/ 2147483646 h 115"/>
                    <a:gd name="T54" fmla="*/ 2147483646 w 322"/>
                    <a:gd name="T55" fmla="*/ 2147483646 h 115"/>
                    <a:gd name="T56" fmla="*/ 2147483646 w 322"/>
                    <a:gd name="T57" fmla="*/ 2147483646 h 115"/>
                    <a:gd name="T58" fmla="*/ 2147483646 w 322"/>
                    <a:gd name="T59" fmla="*/ 2147483646 h 115"/>
                    <a:gd name="T60" fmla="*/ 2147483646 w 322"/>
                    <a:gd name="T61" fmla="*/ 2147483646 h 115"/>
                    <a:gd name="T62" fmla="*/ 2147483646 w 322"/>
                    <a:gd name="T63" fmla="*/ 2147483646 h 115"/>
                    <a:gd name="T64" fmla="*/ 2147483646 w 322"/>
                    <a:gd name="T65" fmla="*/ 2147483646 h 115"/>
                    <a:gd name="T66" fmla="*/ 2147483646 w 322"/>
                    <a:gd name="T67" fmla="*/ 2147483646 h 115"/>
                    <a:gd name="T68" fmla="*/ 2147483646 w 322"/>
                    <a:gd name="T69" fmla="*/ 2147483646 h 115"/>
                    <a:gd name="T70" fmla="*/ 2147483646 w 322"/>
                    <a:gd name="T71" fmla="*/ 2147483646 h 115"/>
                    <a:gd name="T72" fmla="*/ 2147483646 w 322"/>
                    <a:gd name="T73" fmla="*/ 2147483646 h 115"/>
                    <a:gd name="T74" fmla="*/ 2147483646 w 322"/>
                    <a:gd name="T75" fmla="*/ 2147483646 h 115"/>
                    <a:gd name="T76" fmla="*/ 2147483646 w 322"/>
                    <a:gd name="T77" fmla="*/ 2147483646 h 115"/>
                    <a:gd name="T78" fmla="*/ 2147483646 w 322"/>
                    <a:gd name="T79" fmla="*/ 2147483646 h 115"/>
                    <a:gd name="T80" fmla="*/ 2147483646 w 322"/>
                    <a:gd name="T81" fmla="*/ 2147483646 h 115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</a:gdLst>
                  <a:ahLst/>
                  <a:cxnLst>
                    <a:cxn ang="T82">
                      <a:pos x="T0" y="T1"/>
                    </a:cxn>
                    <a:cxn ang="T83">
                      <a:pos x="T2" y="T3"/>
                    </a:cxn>
                    <a:cxn ang="T84">
                      <a:pos x="T4" y="T5"/>
                    </a:cxn>
                    <a:cxn ang="T85">
                      <a:pos x="T6" y="T7"/>
                    </a:cxn>
                    <a:cxn ang="T86">
                      <a:pos x="T8" y="T9"/>
                    </a:cxn>
                    <a:cxn ang="T87">
                      <a:pos x="T10" y="T11"/>
                    </a:cxn>
                    <a:cxn ang="T88">
                      <a:pos x="T12" y="T13"/>
                    </a:cxn>
                    <a:cxn ang="T89">
                      <a:pos x="T14" y="T15"/>
                    </a:cxn>
                    <a:cxn ang="T90">
                      <a:pos x="T16" y="T17"/>
                    </a:cxn>
                    <a:cxn ang="T91">
                      <a:pos x="T18" y="T19"/>
                    </a:cxn>
                    <a:cxn ang="T92">
                      <a:pos x="T20" y="T21"/>
                    </a:cxn>
                    <a:cxn ang="T93">
                      <a:pos x="T22" y="T23"/>
                    </a:cxn>
                    <a:cxn ang="T94">
                      <a:pos x="T24" y="T25"/>
                    </a:cxn>
                    <a:cxn ang="T95">
                      <a:pos x="T26" y="T27"/>
                    </a:cxn>
                    <a:cxn ang="T96">
                      <a:pos x="T28" y="T29"/>
                    </a:cxn>
                    <a:cxn ang="T97">
                      <a:pos x="T30" y="T31"/>
                    </a:cxn>
                    <a:cxn ang="T98">
                      <a:pos x="T32" y="T33"/>
                    </a:cxn>
                    <a:cxn ang="T99">
                      <a:pos x="T34" y="T35"/>
                    </a:cxn>
                    <a:cxn ang="T100">
                      <a:pos x="T36" y="T37"/>
                    </a:cxn>
                    <a:cxn ang="T101">
                      <a:pos x="T38" y="T39"/>
                    </a:cxn>
                    <a:cxn ang="T102">
                      <a:pos x="T40" y="T41"/>
                    </a:cxn>
                    <a:cxn ang="T103">
                      <a:pos x="T42" y="T43"/>
                    </a:cxn>
                    <a:cxn ang="T104">
                      <a:pos x="T44" y="T45"/>
                    </a:cxn>
                    <a:cxn ang="T105">
                      <a:pos x="T46" y="T47"/>
                    </a:cxn>
                    <a:cxn ang="T106">
                      <a:pos x="T48" y="T49"/>
                    </a:cxn>
                    <a:cxn ang="T107">
                      <a:pos x="T50" y="T51"/>
                    </a:cxn>
                    <a:cxn ang="T108">
                      <a:pos x="T52" y="T53"/>
                    </a:cxn>
                    <a:cxn ang="T109">
                      <a:pos x="T54" y="T55"/>
                    </a:cxn>
                    <a:cxn ang="T110">
                      <a:pos x="T56" y="T57"/>
                    </a:cxn>
                    <a:cxn ang="T111">
                      <a:pos x="T58" y="T59"/>
                    </a:cxn>
                    <a:cxn ang="T112">
                      <a:pos x="T60" y="T61"/>
                    </a:cxn>
                    <a:cxn ang="T113">
                      <a:pos x="T62" y="T63"/>
                    </a:cxn>
                    <a:cxn ang="T114">
                      <a:pos x="T64" y="T65"/>
                    </a:cxn>
                    <a:cxn ang="T115">
                      <a:pos x="T66" y="T67"/>
                    </a:cxn>
                    <a:cxn ang="T116">
                      <a:pos x="T68" y="T69"/>
                    </a:cxn>
                    <a:cxn ang="T117">
                      <a:pos x="T70" y="T71"/>
                    </a:cxn>
                    <a:cxn ang="T118">
                      <a:pos x="T72" y="T73"/>
                    </a:cxn>
                    <a:cxn ang="T119">
                      <a:pos x="T74" y="T75"/>
                    </a:cxn>
                    <a:cxn ang="T120">
                      <a:pos x="T76" y="T77"/>
                    </a:cxn>
                    <a:cxn ang="T121">
                      <a:pos x="T78" y="T79"/>
                    </a:cxn>
                    <a:cxn ang="T122">
                      <a:pos x="T80" y="T81"/>
                    </a:cxn>
                  </a:cxnLst>
                  <a:rect l="0" t="0" r="r" b="b"/>
                  <a:pathLst>
                    <a:path w="322" h="115">
                      <a:moveTo>
                        <a:pt x="278" y="6"/>
                      </a:moveTo>
                      <a:cubicBezTo>
                        <a:pt x="262" y="0"/>
                        <a:pt x="244" y="0"/>
                        <a:pt x="226" y="5"/>
                      </a:cubicBezTo>
                      <a:cubicBezTo>
                        <a:pt x="226" y="6"/>
                        <a:pt x="226" y="6"/>
                        <a:pt x="226" y="6"/>
                      </a:cubicBezTo>
                      <a:cubicBezTo>
                        <a:pt x="208" y="0"/>
                        <a:pt x="189" y="1"/>
                        <a:pt x="171" y="8"/>
                      </a:cubicBezTo>
                      <a:cubicBezTo>
                        <a:pt x="153" y="4"/>
                        <a:pt x="135" y="6"/>
                        <a:pt x="117" y="13"/>
                      </a:cubicBezTo>
                      <a:cubicBezTo>
                        <a:pt x="100" y="11"/>
                        <a:pt x="81" y="15"/>
                        <a:pt x="65" y="23"/>
                      </a:cubicBezTo>
                      <a:cubicBezTo>
                        <a:pt x="47" y="21"/>
                        <a:pt x="29" y="25"/>
                        <a:pt x="12" y="35"/>
                      </a:cubicBezTo>
                      <a:cubicBezTo>
                        <a:pt x="13" y="35"/>
                        <a:pt x="13" y="35"/>
                        <a:pt x="13" y="35"/>
                      </a:cubicBezTo>
                      <a:cubicBezTo>
                        <a:pt x="8" y="35"/>
                        <a:pt x="4" y="35"/>
                        <a:pt x="0" y="36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1" y="37"/>
                        <a:pt x="1" y="37"/>
                        <a:pt x="1" y="37"/>
                      </a:cubicBezTo>
                      <a:cubicBezTo>
                        <a:pt x="7" y="59"/>
                        <a:pt x="7" y="59"/>
                        <a:pt x="7" y="59"/>
                      </a:cubicBezTo>
                      <a:cubicBezTo>
                        <a:pt x="7" y="61"/>
                        <a:pt x="7" y="61"/>
                        <a:pt x="7" y="61"/>
                      </a:cubicBezTo>
                      <a:cubicBezTo>
                        <a:pt x="17" y="93"/>
                        <a:pt x="17" y="93"/>
                        <a:pt x="17" y="93"/>
                      </a:cubicBezTo>
                      <a:cubicBezTo>
                        <a:pt x="17" y="95"/>
                        <a:pt x="17" y="95"/>
                        <a:pt x="17" y="95"/>
                      </a:cubicBezTo>
                      <a:cubicBezTo>
                        <a:pt x="22" y="114"/>
                        <a:pt x="22" y="114"/>
                        <a:pt x="22" y="114"/>
                      </a:cubicBezTo>
                      <a:cubicBezTo>
                        <a:pt x="22" y="114"/>
                        <a:pt x="22" y="114"/>
                        <a:pt x="22" y="114"/>
                      </a:cubicBezTo>
                      <a:cubicBezTo>
                        <a:pt x="23" y="115"/>
                        <a:pt x="23" y="115"/>
                        <a:pt x="23" y="115"/>
                      </a:cubicBezTo>
                      <a:cubicBezTo>
                        <a:pt x="23" y="115"/>
                        <a:pt x="23" y="115"/>
                        <a:pt x="23" y="115"/>
                      </a:cubicBezTo>
                      <a:cubicBezTo>
                        <a:pt x="25" y="115"/>
                        <a:pt x="27" y="114"/>
                        <a:pt x="29" y="114"/>
                      </a:cubicBezTo>
                      <a:cubicBezTo>
                        <a:pt x="37" y="111"/>
                        <a:pt x="45" y="108"/>
                        <a:pt x="53" y="103"/>
                      </a:cubicBezTo>
                      <a:cubicBezTo>
                        <a:pt x="61" y="104"/>
                        <a:pt x="69" y="104"/>
                        <a:pt x="77" y="102"/>
                      </a:cubicBezTo>
                      <a:cubicBezTo>
                        <a:pt x="85" y="100"/>
                        <a:pt x="94" y="97"/>
                        <a:pt x="101" y="93"/>
                      </a:cubicBezTo>
                      <a:cubicBezTo>
                        <a:pt x="110" y="94"/>
                        <a:pt x="118" y="94"/>
                        <a:pt x="126" y="93"/>
                      </a:cubicBezTo>
                      <a:cubicBezTo>
                        <a:pt x="134" y="92"/>
                        <a:pt x="142" y="90"/>
                        <a:pt x="150" y="87"/>
                      </a:cubicBezTo>
                      <a:cubicBezTo>
                        <a:pt x="158" y="88"/>
                        <a:pt x="166" y="89"/>
                        <a:pt x="173" y="88"/>
                      </a:cubicBezTo>
                      <a:cubicBezTo>
                        <a:pt x="181" y="87"/>
                        <a:pt x="190" y="85"/>
                        <a:pt x="199" y="82"/>
                      </a:cubicBezTo>
                      <a:cubicBezTo>
                        <a:pt x="207" y="84"/>
                        <a:pt x="215" y="85"/>
                        <a:pt x="223" y="85"/>
                      </a:cubicBezTo>
                      <a:cubicBezTo>
                        <a:pt x="231" y="85"/>
                        <a:pt x="240" y="84"/>
                        <a:pt x="248" y="81"/>
                      </a:cubicBezTo>
                      <a:cubicBezTo>
                        <a:pt x="256" y="84"/>
                        <a:pt x="264" y="85"/>
                        <a:pt x="273" y="86"/>
                      </a:cubicBezTo>
                      <a:cubicBezTo>
                        <a:pt x="281" y="86"/>
                        <a:pt x="289" y="85"/>
                        <a:pt x="297" y="83"/>
                      </a:cubicBezTo>
                      <a:cubicBezTo>
                        <a:pt x="303" y="86"/>
                        <a:pt x="308" y="87"/>
                        <a:pt x="314" y="88"/>
                      </a:cubicBezTo>
                      <a:cubicBezTo>
                        <a:pt x="314" y="87"/>
                        <a:pt x="314" y="87"/>
                        <a:pt x="314" y="87"/>
                      </a:cubicBezTo>
                      <a:cubicBezTo>
                        <a:pt x="316" y="67"/>
                        <a:pt x="316" y="67"/>
                        <a:pt x="316" y="67"/>
                      </a:cubicBezTo>
                      <a:cubicBezTo>
                        <a:pt x="316" y="66"/>
                        <a:pt x="316" y="66"/>
                        <a:pt x="316" y="66"/>
                      </a:cubicBezTo>
                      <a:cubicBezTo>
                        <a:pt x="319" y="32"/>
                        <a:pt x="319" y="32"/>
                        <a:pt x="319" y="32"/>
                      </a:cubicBezTo>
                      <a:cubicBezTo>
                        <a:pt x="319" y="30"/>
                        <a:pt x="319" y="30"/>
                        <a:pt x="319" y="30"/>
                      </a:cubicBezTo>
                      <a:cubicBezTo>
                        <a:pt x="321" y="7"/>
                        <a:pt x="321" y="7"/>
                        <a:pt x="321" y="7"/>
                      </a:cubicBezTo>
                      <a:cubicBezTo>
                        <a:pt x="321" y="7"/>
                        <a:pt x="321" y="7"/>
                        <a:pt x="321" y="7"/>
                      </a:cubicBezTo>
                      <a:cubicBezTo>
                        <a:pt x="322" y="6"/>
                        <a:pt x="322" y="6"/>
                        <a:pt x="322" y="6"/>
                      </a:cubicBezTo>
                      <a:cubicBezTo>
                        <a:pt x="308" y="2"/>
                        <a:pt x="293" y="2"/>
                        <a:pt x="278" y="6"/>
                      </a:cubicBezTo>
                      <a:close/>
                    </a:path>
                  </a:pathLst>
                </a:custGeom>
                <a:solidFill>
                  <a:srgbClr val="BCBEC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91440" tIns="45720" rIns="91440" bIns="45720"/>
                <a:lstStyle/>
                <a:p>
                  <a:endParaRPr lang="zh-CN" altLang="en-US" sz="2400"/>
                </a:p>
              </p:txBody>
            </p:sp>
            <p:sp>
              <p:nvSpPr>
                <p:cNvPr id="1139" name="MH_Other_254"/>
                <p:cNvSpPr/>
                <p:nvPr>
                  <p:custDataLst>
                    <p:tags r:id="rId271"/>
                  </p:custDataLst>
                </p:nvPr>
              </p:nvSpPr>
              <p:spPr bwMode="auto">
                <a:xfrm>
                  <a:off x="4185702" y="2082790"/>
                  <a:ext cx="187322" cy="61904"/>
                </a:xfrm>
                <a:custGeom>
                  <a:avLst/>
                  <a:gdLst>
                    <a:gd name="T0" fmla="*/ 2147483646 w 232"/>
                    <a:gd name="T1" fmla="*/ 2147483646 h 78"/>
                    <a:gd name="T2" fmla="*/ 2147483646 w 232"/>
                    <a:gd name="T3" fmla="*/ 2147483646 h 78"/>
                    <a:gd name="T4" fmla="*/ 2147483646 w 232"/>
                    <a:gd name="T5" fmla="*/ 2147483646 h 78"/>
                    <a:gd name="T6" fmla="*/ 2147483646 w 232"/>
                    <a:gd name="T7" fmla="*/ 2147483646 h 78"/>
                    <a:gd name="T8" fmla="*/ 2147483646 w 232"/>
                    <a:gd name="T9" fmla="*/ 2147483646 h 78"/>
                    <a:gd name="T10" fmla="*/ 2147483646 w 232"/>
                    <a:gd name="T11" fmla="*/ 2147483646 h 78"/>
                    <a:gd name="T12" fmla="*/ 2147483646 w 232"/>
                    <a:gd name="T13" fmla="*/ 2147483646 h 78"/>
                    <a:gd name="T14" fmla="*/ 2147483646 w 232"/>
                    <a:gd name="T15" fmla="*/ 2147483646 h 78"/>
                    <a:gd name="T16" fmla="*/ 2147483646 w 232"/>
                    <a:gd name="T17" fmla="*/ 2147483646 h 78"/>
                    <a:gd name="T18" fmla="*/ 2147483646 w 232"/>
                    <a:gd name="T19" fmla="*/ 2147483646 h 78"/>
                    <a:gd name="T20" fmla="*/ 2147483646 w 232"/>
                    <a:gd name="T21" fmla="*/ 2147483646 h 78"/>
                    <a:gd name="T22" fmla="*/ 2147483646 w 232"/>
                    <a:gd name="T23" fmla="*/ 1751902553 h 78"/>
                    <a:gd name="T24" fmla="*/ 2147483646 w 232"/>
                    <a:gd name="T25" fmla="*/ 1751902553 h 78"/>
                    <a:gd name="T26" fmla="*/ 0 w 232"/>
                    <a:gd name="T27" fmla="*/ 2147483646 h 78"/>
                    <a:gd name="T28" fmla="*/ 595744046 w 232"/>
                    <a:gd name="T29" fmla="*/ 2147483646 h 78"/>
                    <a:gd name="T30" fmla="*/ 2147483646 w 232"/>
                    <a:gd name="T31" fmla="*/ 2147483646 h 78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</a:gdLst>
                  <a:ahLst/>
                  <a:cxnLst>
                    <a:cxn ang="T32">
                      <a:pos x="T0" y="T1"/>
                    </a:cxn>
                    <a:cxn ang="T33">
                      <a:pos x="T2" y="T3"/>
                    </a:cxn>
                    <a:cxn ang="T34">
                      <a:pos x="T4" y="T5"/>
                    </a:cxn>
                    <a:cxn ang="T35">
                      <a:pos x="T6" y="T7"/>
                    </a:cxn>
                    <a:cxn ang="T36">
                      <a:pos x="T8" y="T9"/>
                    </a:cxn>
                    <a:cxn ang="T37">
                      <a:pos x="T10" y="T11"/>
                    </a:cxn>
                    <a:cxn ang="T38">
                      <a:pos x="T12" y="T13"/>
                    </a:cxn>
                    <a:cxn ang="T39">
                      <a:pos x="T14" y="T15"/>
                    </a:cxn>
                    <a:cxn ang="T40">
                      <a:pos x="T16" y="T17"/>
                    </a:cxn>
                    <a:cxn ang="T41">
                      <a:pos x="T18" y="T19"/>
                    </a:cxn>
                    <a:cxn ang="T42">
                      <a:pos x="T20" y="T21"/>
                    </a:cxn>
                    <a:cxn ang="T43">
                      <a:pos x="T22" y="T23"/>
                    </a:cxn>
                    <a:cxn ang="T44">
                      <a:pos x="T24" y="T25"/>
                    </a:cxn>
                    <a:cxn ang="T45">
                      <a:pos x="T26" y="T27"/>
                    </a:cxn>
                    <a:cxn ang="T46">
                      <a:pos x="T28" y="T29"/>
                    </a:cxn>
                    <a:cxn ang="T47">
                      <a:pos x="T30" y="T31"/>
                    </a:cxn>
                  </a:cxnLst>
                  <a:rect l="0" t="0" r="r" b="b"/>
                  <a:pathLst>
                    <a:path w="232" h="78">
                      <a:moveTo>
                        <a:pt x="81" y="14"/>
                      </a:moveTo>
                      <a:cubicBezTo>
                        <a:pt x="109" y="28"/>
                        <a:pt x="120" y="35"/>
                        <a:pt x="121" y="35"/>
                      </a:cubicBezTo>
                      <a:cubicBezTo>
                        <a:pt x="121" y="36"/>
                        <a:pt x="132" y="42"/>
                        <a:pt x="158" y="59"/>
                      </a:cubicBezTo>
                      <a:cubicBezTo>
                        <a:pt x="175" y="69"/>
                        <a:pt x="191" y="75"/>
                        <a:pt x="208" y="76"/>
                      </a:cubicBezTo>
                      <a:cubicBezTo>
                        <a:pt x="216" y="76"/>
                        <a:pt x="224" y="75"/>
                        <a:pt x="232" y="73"/>
                      </a:cubicBezTo>
                      <a:cubicBezTo>
                        <a:pt x="230" y="72"/>
                        <a:pt x="230" y="72"/>
                        <a:pt x="230" y="72"/>
                      </a:cubicBezTo>
                      <a:cubicBezTo>
                        <a:pt x="205" y="78"/>
                        <a:pt x="183" y="73"/>
                        <a:pt x="159" y="58"/>
                      </a:cubicBezTo>
                      <a:cubicBezTo>
                        <a:pt x="133" y="41"/>
                        <a:pt x="121" y="34"/>
                        <a:pt x="121" y="34"/>
                      </a:cubicBezTo>
                      <a:cubicBezTo>
                        <a:pt x="121" y="34"/>
                        <a:pt x="110" y="27"/>
                        <a:pt x="81" y="13"/>
                      </a:cubicBezTo>
                      <a:cubicBezTo>
                        <a:pt x="73" y="8"/>
                        <a:pt x="64" y="5"/>
                        <a:pt x="55" y="4"/>
                      </a:cubicBezTo>
                      <a:cubicBezTo>
                        <a:pt x="54" y="4"/>
                        <a:pt x="53" y="4"/>
                        <a:pt x="53" y="5"/>
                      </a:cubicBezTo>
                      <a:cubicBezTo>
                        <a:pt x="52" y="3"/>
                        <a:pt x="52" y="3"/>
                        <a:pt x="52" y="3"/>
                      </a:cubicBezTo>
                      <a:cubicBezTo>
                        <a:pt x="52" y="3"/>
                        <a:pt x="52" y="3"/>
                        <a:pt x="52" y="3"/>
                      </a:cubicBezTo>
                      <a:cubicBezTo>
                        <a:pt x="35" y="1"/>
                        <a:pt x="16" y="5"/>
                        <a:pt x="0" y="13"/>
                      </a:cubicBezTo>
                      <a:cubicBezTo>
                        <a:pt x="1" y="13"/>
                        <a:pt x="1" y="13"/>
                        <a:pt x="1" y="13"/>
                      </a:cubicBezTo>
                      <a:cubicBezTo>
                        <a:pt x="27" y="0"/>
                        <a:pt x="53" y="0"/>
                        <a:pt x="81" y="14"/>
                      </a:cubicBezTo>
                      <a:close/>
                    </a:path>
                  </a:pathLst>
                </a:custGeom>
                <a:solidFill>
                  <a:srgbClr val="6D6E7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91440" tIns="45720" rIns="91440" bIns="45720"/>
                <a:lstStyle/>
                <a:p>
                  <a:endParaRPr lang="zh-CN" altLang="en-US" sz="2400"/>
                </a:p>
              </p:txBody>
            </p:sp>
            <p:sp>
              <p:nvSpPr>
                <p:cNvPr id="1140" name="MH_Other_255"/>
                <p:cNvSpPr/>
                <p:nvPr>
                  <p:custDataLst>
                    <p:tags r:id="rId272"/>
                  </p:custDataLst>
                </p:nvPr>
              </p:nvSpPr>
              <p:spPr bwMode="auto">
                <a:xfrm>
                  <a:off x="4228343" y="2076750"/>
                  <a:ext cx="158386" cy="67944"/>
                </a:xfrm>
                <a:custGeom>
                  <a:avLst/>
                  <a:gdLst>
                    <a:gd name="T0" fmla="*/ 2147483646 w 197"/>
                    <a:gd name="T1" fmla="*/ 2147483646 h 85"/>
                    <a:gd name="T2" fmla="*/ 2147483646 w 197"/>
                    <a:gd name="T3" fmla="*/ 2147483646 h 85"/>
                    <a:gd name="T4" fmla="*/ 2147483646 w 197"/>
                    <a:gd name="T5" fmla="*/ 2147483646 h 85"/>
                    <a:gd name="T6" fmla="*/ 2147483646 w 197"/>
                    <a:gd name="T7" fmla="*/ 2147483646 h 85"/>
                    <a:gd name="T8" fmla="*/ 2147483646 w 197"/>
                    <a:gd name="T9" fmla="*/ 2147483646 h 85"/>
                    <a:gd name="T10" fmla="*/ 2147483646 w 197"/>
                    <a:gd name="T11" fmla="*/ 2147483646 h 85"/>
                    <a:gd name="T12" fmla="*/ 2147483646 w 197"/>
                    <a:gd name="T13" fmla="*/ 2147483646 h 85"/>
                    <a:gd name="T14" fmla="*/ 2147483646 w 197"/>
                    <a:gd name="T15" fmla="*/ 2147483646 h 85"/>
                    <a:gd name="T16" fmla="*/ 0 w 197"/>
                    <a:gd name="T17" fmla="*/ 2147483646 h 85"/>
                    <a:gd name="T18" fmla="*/ 1772061880 w 197"/>
                    <a:gd name="T19" fmla="*/ 2147483646 h 85"/>
                    <a:gd name="T20" fmla="*/ 2147483646 w 197"/>
                    <a:gd name="T21" fmla="*/ 2147483646 h 85"/>
                    <a:gd name="T22" fmla="*/ 2147483646 w 197"/>
                    <a:gd name="T23" fmla="*/ 2147483646 h 85"/>
                    <a:gd name="T24" fmla="*/ 2147483646 w 197"/>
                    <a:gd name="T25" fmla="*/ 2147483646 h 85"/>
                    <a:gd name="T26" fmla="*/ 2147483646 w 197"/>
                    <a:gd name="T27" fmla="*/ 2147483646 h 85"/>
                    <a:gd name="T28" fmla="*/ 2147483646 w 197"/>
                    <a:gd name="T29" fmla="*/ 2147483646 h 85"/>
                    <a:gd name="T30" fmla="*/ 2147483646 w 197"/>
                    <a:gd name="T31" fmla="*/ 2147483646 h 85"/>
                    <a:gd name="T32" fmla="*/ 2147483646 w 197"/>
                    <a:gd name="T33" fmla="*/ 2147483646 h 85"/>
                    <a:gd name="T34" fmla="*/ 2147483646 w 197"/>
                    <a:gd name="T35" fmla="*/ 2147483646 h 85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0" t="0" r="r" b="b"/>
                  <a:pathLst>
                    <a:path w="197" h="85">
                      <a:moveTo>
                        <a:pt x="197" y="85"/>
                      </a:moveTo>
                      <a:cubicBezTo>
                        <a:pt x="197" y="84"/>
                        <a:pt x="197" y="84"/>
                        <a:pt x="197" y="84"/>
                      </a:cubicBezTo>
                      <a:cubicBezTo>
                        <a:pt x="183" y="81"/>
                        <a:pt x="170" y="75"/>
                        <a:pt x="156" y="65"/>
                      </a:cubicBezTo>
                      <a:cubicBezTo>
                        <a:pt x="131" y="47"/>
                        <a:pt x="120" y="40"/>
                        <a:pt x="120" y="40"/>
                      </a:cubicBezTo>
                      <a:cubicBezTo>
                        <a:pt x="119" y="40"/>
                        <a:pt x="109" y="31"/>
                        <a:pt x="81" y="16"/>
                      </a:cubicBezTo>
                      <a:cubicBezTo>
                        <a:pt x="73" y="11"/>
                        <a:pt x="64" y="7"/>
                        <a:pt x="56" y="5"/>
                      </a:cubicBezTo>
                      <a:cubicBezTo>
                        <a:pt x="55" y="5"/>
                        <a:pt x="55" y="6"/>
                        <a:pt x="55" y="6"/>
                      </a:cubicBezTo>
                      <a:cubicBezTo>
                        <a:pt x="55" y="5"/>
                        <a:pt x="55" y="5"/>
                        <a:pt x="55" y="5"/>
                      </a:cubicBezTo>
                      <a:cubicBezTo>
                        <a:pt x="36" y="1"/>
                        <a:pt x="18" y="3"/>
                        <a:pt x="0" y="10"/>
                      </a:cubicBezTo>
                      <a:cubicBezTo>
                        <a:pt x="3" y="11"/>
                        <a:pt x="3" y="11"/>
                        <a:pt x="3" y="11"/>
                      </a:cubicBezTo>
                      <a:cubicBezTo>
                        <a:pt x="29" y="0"/>
                        <a:pt x="55" y="2"/>
                        <a:pt x="80" y="17"/>
                      </a:cubicBezTo>
                      <a:cubicBezTo>
                        <a:pt x="108" y="32"/>
                        <a:pt x="119" y="41"/>
                        <a:pt x="119" y="41"/>
                      </a:cubicBezTo>
                      <a:cubicBezTo>
                        <a:pt x="119" y="41"/>
                        <a:pt x="130" y="48"/>
                        <a:pt x="155" y="66"/>
                      </a:cubicBezTo>
                      <a:cubicBezTo>
                        <a:pt x="163" y="72"/>
                        <a:pt x="170" y="76"/>
                        <a:pt x="178" y="79"/>
                      </a:cubicBezTo>
                      <a:cubicBezTo>
                        <a:pt x="180" y="79"/>
                        <a:pt x="180" y="79"/>
                        <a:pt x="180" y="79"/>
                      </a:cubicBezTo>
                      <a:cubicBezTo>
                        <a:pt x="180" y="80"/>
                        <a:pt x="180" y="80"/>
                        <a:pt x="180" y="80"/>
                      </a:cubicBezTo>
                      <a:cubicBezTo>
                        <a:pt x="180" y="80"/>
                        <a:pt x="180" y="80"/>
                        <a:pt x="180" y="80"/>
                      </a:cubicBezTo>
                      <a:cubicBezTo>
                        <a:pt x="186" y="83"/>
                        <a:pt x="191" y="84"/>
                        <a:pt x="197" y="85"/>
                      </a:cubicBezTo>
                      <a:close/>
                    </a:path>
                  </a:pathLst>
                </a:custGeom>
                <a:solidFill>
                  <a:srgbClr val="6D6E7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91440" tIns="45720" rIns="91440" bIns="45720"/>
                <a:lstStyle/>
                <a:p>
                  <a:endParaRPr lang="zh-CN" altLang="en-US" sz="2400"/>
                </a:p>
              </p:txBody>
            </p:sp>
            <p:sp>
              <p:nvSpPr>
                <p:cNvPr id="1141" name="MH_Other_256"/>
                <p:cNvSpPr/>
                <p:nvPr>
                  <p:custDataLst>
                    <p:tags r:id="rId273"/>
                  </p:custDataLst>
                </p:nvPr>
              </p:nvSpPr>
              <p:spPr bwMode="auto">
                <a:xfrm>
                  <a:off x="4371499" y="2140165"/>
                  <a:ext cx="1523" cy="1509"/>
                </a:xfrm>
                <a:custGeom>
                  <a:avLst/>
                  <a:gdLst>
                    <a:gd name="T0" fmla="*/ 179346497 w 5"/>
                    <a:gd name="T1" fmla="*/ 0 h 3"/>
                    <a:gd name="T2" fmla="*/ 0 w 5"/>
                    <a:gd name="T3" fmla="*/ 0 h 3"/>
                    <a:gd name="T4" fmla="*/ 179346497 w 5"/>
                    <a:gd name="T5" fmla="*/ 298590347 h 3"/>
                    <a:gd name="T6" fmla="*/ 179346497 w 5"/>
                    <a:gd name="T7" fmla="*/ 298590347 h 3"/>
                    <a:gd name="T8" fmla="*/ 179346497 w 5"/>
                    <a:gd name="T9" fmla="*/ 0 h 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5" h="3">
                      <a:moveTo>
                        <a:pt x="5" y="0"/>
                      </a:moveTo>
                      <a:lnTo>
                        <a:pt x="0" y="0"/>
                      </a:lnTo>
                      <a:lnTo>
                        <a:pt x="5" y="3"/>
                      </a:lnTo>
                      <a:lnTo>
                        <a:pt x="5" y="0"/>
                      </a:lnTo>
                      <a:close/>
                    </a:path>
                  </a:pathLst>
                </a:custGeom>
                <a:solidFill>
                  <a:srgbClr val="6D6E7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91440" tIns="45720" rIns="91440" bIns="45720"/>
                <a:lstStyle/>
                <a:p>
                  <a:endParaRPr lang="zh-CN" altLang="en-US" sz="2400"/>
                </a:p>
              </p:txBody>
            </p:sp>
            <p:sp>
              <p:nvSpPr>
                <p:cNvPr id="1142" name="MH_Other_257"/>
                <p:cNvSpPr/>
                <p:nvPr>
                  <p:custDataLst>
                    <p:tags r:id="rId274"/>
                  </p:custDataLst>
                </p:nvPr>
              </p:nvSpPr>
              <p:spPr bwMode="auto">
                <a:xfrm>
                  <a:off x="4228343" y="2084299"/>
                  <a:ext cx="1523" cy="3019"/>
                </a:xfrm>
                <a:custGeom>
                  <a:avLst/>
                  <a:gdLst>
                    <a:gd name="T0" fmla="*/ 232561012 w 3"/>
                    <a:gd name="T1" fmla="*/ 2147483646 h 2"/>
                    <a:gd name="T2" fmla="*/ 697402489 w 3"/>
                    <a:gd name="T3" fmla="*/ 2147483646 h 2"/>
                    <a:gd name="T4" fmla="*/ 0 w 3"/>
                    <a:gd name="T5" fmla="*/ 0 h 2"/>
                    <a:gd name="T6" fmla="*/ 0 w 3"/>
                    <a:gd name="T7" fmla="*/ 0 h 2"/>
                    <a:gd name="T8" fmla="*/ 232561012 w 3"/>
                    <a:gd name="T9" fmla="*/ 2147483646 h 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" h="2">
                      <a:moveTo>
                        <a:pt x="1" y="2"/>
                      </a:moveTo>
                      <a:cubicBezTo>
                        <a:pt x="1" y="1"/>
                        <a:pt x="2" y="1"/>
                        <a:pt x="3" y="1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1" y="2"/>
                      </a:lnTo>
                      <a:close/>
                    </a:path>
                  </a:pathLst>
                </a:custGeom>
                <a:solidFill>
                  <a:srgbClr val="6D6E7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91440" tIns="45720" rIns="91440" bIns="45720"/>
                <a:lstStyle/>
                <a:p>
                  <a:endParaRPr lang="zh-CN" altLang="en-US" sz="2400"/>
                </a:p>
              </p:txBody>
            </p:sp>
            <p:sp>
              <p:nvSpPr>
                <p:cNvPr id="1143" name="MH_Other_258"/>
                <p:cNvSpPr/>
                <p:nvPr>
                  <p:custDataLst>
                    <p:tags r:id="rId275"/>
                  </p:custDataLst>
                </p:nvPr>
              </p:nvSpPr>
              <p:spPr bwMode="auto">
                <a:xfrm>
                  <a:off x="4270985" y="2073730"/>
                  <a:ext cx="117267" cy="54356"/>
                </a:xfrm>
                <a:custGeom>
                  <a:avLst/>
                  <a:gdLst>
                    <a:gd name="T0" fmla="*/ 2147483646 w 146"/>
                    <a:gd name="T1" fmla="*/ 2147483646 h 68"/>
                    <a:gd name="T2" fmla="*/ 2147483646 w 146"/>
                    <a:gd name="T3" fmla="*/ 2147483646 h 68"/>
                    <a:gd name="T4" fmla="*/ 2147483646 w 146"/>
                    <a:gd name="T5" fmla="*/ 2147483646 h 68"/>
                    <a:gd name="T6" fmla="*/ 2147483646 w 146"/>
                    <a:gd name="T7" fmla="*/ 2147483646 h 68"/>
                    <a:gd name="T8" fmla="*/ 2147483646 w 146"/>
                    <a:gd name="T9" fmla="*/ 2147483646 h 68"/>
                    <a:gd name="T10" fmla="*/ 2147483646 w 146"/>
                    <a:gd name="T11" fmla="*/ 2147483646 h 68"/>
                    <a:gd name="T12" fmla="*/ 2147483646 w 146"/>
                    <a:gd name="T13" fmla="*/ 2147483646 h 68"/>
                    <a:gd name="T14" fmla="*/ 2147483646 w 146"/>
                    <a:gd name="T15" fmla="*/ 2147483646 h 68"/>
                    <a:gd name="T16" fmla="*/ 2147483646 w 146"/>
                    <a:gd name="T17" fmla="*/ 2147483646 h 68"/>
                    <a:gd name="T18" fmla="*/ 0 w 146"/>
                    <a:gd name="T19" fmla="*/ 2147483646 h 68"/>
                    <a:gd name="T20" fmla="*/ 1177649264 w 146"/>
                    <a:gd name="T21" fmla="*/ 2147483646 h 68"/>
                    <a:gd name="T22" fmla="*/ 1766473897 w 146"/>
                    <a:gd name="T23" fmla="*/ 2147483646 h 68"/>
                    <a:gd name="T24" fmla="*/ 2147483646 w 146"/>
                    <a:gd name="T25" fmla="*/ 2147483646 h 68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0" t="0" r="r" b="b"/>
                  <a:pathLst>
                    <a:path w="146" h="68">
                      <a:moveTo>
                        <a:pt x="81" y="20"/>
                      </a:moveTo>
                      <a:cubicBezTo>
                        <a:pt x="108" y="37"/>
                        <a:pt x="118" y="46"/>
                        <a:pt x="118" y="46"/>
                      </a:cubicBezTo>
                      <a:cubicBezTo>
                        <a:pt x="146" y="68"/>
                        <a:pt x="146" y="68"/>
                        <a:pt x="146" y="68"/>
                      </a:cubicBezTo>
                      <a:cubicBezTo>
                        <a:pt x="146" y="67"/>
                        <a:pt x="146" y="67"/>
                        <a:pt x="146" y="67"/>
                      </a:cubicBezTo>
                      <a:cubicBezTo>
                        <a:pt x="119" y="45"/>
                        <a:pt x="119" y="45"/>
                        <a:pt x="119" y="45"/>
                      </a:cubicBezTo>
                      <a:cubicBezTo>
                        <a:pt x="119" y="45"/>
                        <a:pt x="109" y="36"/>
                        <a:pt x="82" y="19"/>
                      </a:cubicBezTo>
                      <a:cubicBezTo>
                        <a:pt x="74" y="13"/>
                        <a:pt x="66" y="9"/>
                        <a:pt x="57" y="7"/>
                      </a:cubicBezTo>
                      <a:cubicBezTo>
                        <a:pt x="57" y="7"/>
                        <a:pt x="57" y="7"/>
                        <a:pt x="56" y="7"/>
                      </a:cubicBezTo>
                      <a:cubicBezTo>
                        <a:pt x="56" y="7"/>
                        <a:pt x="56" y="7"/>
                        <a:pt x="56" y="7"/>
                      </a:cubicBezTo>
                      <a:cubicBezTo>
                        <a:pt x="38" y="1"/>
                        <a:pt x="19" y="2"/>
                        <a:pt x="0" y="9"/>
                      </a:cubicBezTo>
                      <a:cubicBezTo>
                        <a:pt x="2" y="9"/>
                        <a:pt x="2" y="9"/>
                        <a:pt x="2" y="9"/>
                      </a:cubicBezTo>
                      <a:cubicBezTo>
                        <a:pt x="3" y="9"/>
                        <a:pt x="3" y="9"/>
                        <a:pt x="3" y="9"/>
                      </a:cubicBezTo>
                      <a:cubicBezTo>
                        <a:pt x="30" y="0"/>
                        <a:pt x="56" y="3"/>
                        <a:pt x="81" y="20"/>
                      </a:cubicBezTo>
                      <a:close/>
                    </a:path>
                  </a:pathLst>
                </a:custGeom>
                <a:solidFill>
                  <a:srgbClr val="6D6E7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91440" tIns="45720" rIns="91440" bIns="45720"/>
                <a:lstStyle/>
                <a:p>
                  <a:endParaRPr lang="zh-CN" altLang="en-US" sz="2400"/>
                </a:p>
              </p:txBody>
            </p:sp>
            <p:sp>
              <p:nvSpPr>
                <p:cNvPr id="1144" name="MH_Other_259"/>
                <p:cNvSpPr/>
                <p:nvPr>
                  <p:custDataLst>
                    <p:tags r:id="rId276"/>
                  </p:custDataLst>
                </p:nvPr>
              </p:nvSpPr>
              <p:spPr bwMode="auto">
                <a:xfrm>
                  <a:off x="4272508" y="2081279"/>
                  <a:ext cx="0" cy="0"/>
                </a:xfrm>
                <a:custGeom>
                  <a:avLst/>
                  <a:gdLst>
                    <a:gd name="T0" fmla="*/ 711 w 1"/>
                    <a:gd name="T1" fmla="*/ 0 h 1"/>
                    <a:gd name="T2" fmla="*/ 0 w 1"/>
                    <a:gd name="T3" fmla="*/ 0 h 1"/>
                    <a:gd name="T4" fmla="*/ 0 w 1"/>
                    <a:gd name="T5" fmla="*/ 711 h 1"/>
                    <a:gd name="T6" fmla="*/ 711 w 1"/>
                    <a:gd name="T7" fmla="*/ 0 h 1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1" h="1">
                      <a:moveTo>
                        <a:pt x="1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0"/>
                        <a:pt x="1" y="0"/>
                      </a:cubicBezTo>
                      <a:close/>
                    </a:path>
                  </a:pathLst>
                </a:custGeom>
                <a:solidFill>
                  <a:srgbClr val="6D6E7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91440" tIns="45720" rIns="91440" bIns="45720"/>
                <a:lstStyle/>
                <a:p>
                  <a:endParaRPr lang="zh-CN" altLang="en-US" sz="2400"/>
                </a:p>
              </p:txBody>
            </p:sp>
            <p:sp>
              <p:nvSpPr>
                <p:cNvPr id="1145" name="MH_Other_260"/>
                <p:cNvSpPr/>
                <p:nvPr>
                  <p:custDataLst>
                    <p:tags r:id="rId277"/>
                  </p:custDataLst>
                </p:nvPr>
              </p:nvSpPr>
              <p:spPr bwMode="auto">
                <a:xfrm>
                  <a:off x="4316673" y="2072220"/>
                  <a:ext cx="74624" cy="27177"/>
                </a:xfrm>
                <a:custGeom>
                  <a:avLst/>
                  <a:gdLst>
                    <a:gd name="T0" fmla="*/ 2147483646 w 93"/>
                    <a:gd name="T1" fmla="*/ 2147483646 h 34"/>
                    <a:gd name="T2" fmla="*/ 2147483646 w 93"/>
                    <a:gd name="T3" fmla="*/ 2147483646 h 34"/>
                    <a:gd name="T4" fmla="*/ 2147483646 w 93"/>
                    <a:gd name="T5" fmla="*/ 2147483646 h 34"/>
                    <a:gd name="T6" fmla="*/ 2147483646 w 93"/>
                    <a:gd name="T7" fmla="*/ 2147483646 h 34"/>
                    <a:gd name="T8" fmla="*/ 2147483646 w 93"/>
                    <a:gd name="T9" fmla="*/ 2147483646 h 34"/>
                    <a:gd name="T10" fmla="*/ 2147483646 w 93"/>
                    <a:gd name="T11" fmla="*/ 2147483646 h 34"/>
                    <a:gd name="T12" fmla="*/ 2147483646 w 93"/>
                    <a:gd name="T13" fmla="*/ 2147483646 h 34"/>
                    <a:gd name="T14" fmla="*/ 0 w 93"/>
                    <a:gd name="T15" fmla="*/ 2147483646 h 34"/>
                    <a:gd name="T16" fmla="*/ 0 w 93"/>
                    <a:gd name="T17" fmla="*/ 2147483646 h 34"/>
                    <a:gd name="T18" fmla="*/ 588376722 w 93"/>
                    <a:gd name="T19" fmla="*/ 2147483646 h 34"/>
                    <a:gd name="T20" fmla="*/ 2147483646 w 93"/>
                    <a:gd name="T21" fmla="*/ 2147483646 h 34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93" h="34">
                      <a:moveTo>
                        <a:pt x="79" y="23"/>
                      </a:moveTo>
                      <a:cubicBezTo>
                        <a:pt x="84" y="27"/>
                        <a:pt x="89" y="31"/>
                        <a:pt x="93" y="34"/>
                      </a:cubicBezTo>
                      <a:cubicBezTo>
                        <a:pt x="93" y="32"/>
                        <a:pt x="93" y="32"/>
                        <a:pt x="93" y="32"/>
                      </a:cubicBezTo>
                      <a:cubicBezTo>
                        <a:pt x="89" y="29"/>
                        <a:pt x="85" y="26"/>
                        <a:pt x="80" y="22"/>
                      </a:cubicBezTo>
                      <a:cubicBezTo>
                        <a:pt x="72" y="16"/>
                        <a:pt x="63" y="12"/>
                        <a:pt x="55" y="8"/>
                      </a:cubicBezTo>
                      <a:cubicBezTo>
                        <a:pt x="53" y="9"/>
                        <a:pt x="53" y="9"/>
                        <a:pt x="53" y="9"/>
                      </a:cubicBezTo>
                      <a:cubicBezTo>
                        <a:pt x="52" y="8"/>
                        <a:pt x="52" y="8"/>
                        <a:pt x="52" y="8"/>
                      </a:cubicBezTo>
                      <a:cubicBezTo>
                        <a:pt x="36" y="2"/>
                        <a:pt x="18" y="2"/>
                        <a:pt x="0" y="7"/>
                      </a:cubicBezTo>
                      <a:cubicBezTo>
                        <a:pt x="0" y="8"/>
                        <a:pt x="0" y="8"/>
                        <a:pt x="0" y="8"/>
                      </a:cubicBezTo>
                      <a:cubicBezTo>
                        <a:pt x="1" y="8"/>
                        <a:pt x="1" y="8"/>
                        <a:pt x="1" y="8"/>
                      </a:cubicBezTo>
                      <a:cubicBezTo>
                        <a:pt x="29" y="0"/>
                        <a:pt x="55" y="5"/>
                        <a:pt x="79" y="23"/>
                      </a:cubicBezTo>
                      <a:close/>
                    </a:path>
                  </a:pathLst>
                </a:custGeom>
                <a:solidFill>
                  <a:srgbClr val="6D6E7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91440" tIns="45720" rIns="91440" bIns="45720"/>
                <a:lstStyle/>
                <a:p>
                  <a:endParaRPr lang="zh-CN" altLang="en-US" sz="2400"/>
                </a:p>
              </p:txBody>
            </p:sp>
            <p:sp>
              <p:nvSpPr>
                <p:cNvPr id="1146" name="MH_Other_261"/>
                <p:cNvSpPr/>
                <p:nvPr>
                  <p:custDataLst>
                    <p:tags r:id="rId278"/>
                  </p:custDataLst>
                </p:nvPr>
              </p:nvSpPr>
              <p:spPr bwMode="auto">
                <a:xfrm>
                  <a:off x="4316673" y="2079769"/>
                  <a:ext cx="0" cy="0"/>
                </a:xfrm>
                <a:custGeom>
                  <a:avLst/>
                  <a:gdLst>
                    <a:gd name="T0" fmla="*/ 711 w 1"/>
                    <a:gd name="T1" fmla="*/ 0 w 1"/>
                    <a:gd name="T2" fmla="*/ 0 w 1"/>
                    <a:gd name="T3" fmla="*/ 711 w 1"/>
                    <a:gd name="T4" fmla="*/ 0 60000 65536"/>
                    <a:gd name="T5" fmla="*/ 0 60000 65536"/>
                    <a:gd name="T6" fmla="*/ 0 60000 65536"/>
                    <a:gd name="T7" fmla="*/ 0 60000 65536"/>
                  </a:gdLst>
                  <a:ahLst/>
                  <a:cxnLst>
                    <a:cxn ang="T4">
                      <a:pos x="T0" y="0"/>
                    </a:cxn>
                    <a:cxn ang="T5">
                      <a:pos x="T1" y="0"/>
                    </a:cxn>
                    <a:cxn ang="T6">
                      <a:pos x="T2" y="0"/>
                    </a:cxn>
                    <a:cxn ang="T7">
                      <a:pos x="T3" y="0"/>
                    </a:cxn>
                  </a:cxnLst>
                  <a:rect l="0" t="0" r="r" b="b"/>
                  <a:pathLst>
                    <a:path w="1">
                      <a:moveTo>
                        <a:pt x="1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close/>
                    </a:path>
                  </a:pathLst>
                </a:custGeom>
                <a:solidFill>
                  <a:srgbClr val="6D6E7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91440" tIns="45720" rIns="91440" bIns="45720"/>
                <a:lstStyle/>
                <a:p>
                  <a:endParaRPr lang="zh-CN" altLang="en-US" sz="2400"/>
                </a:p>
              </p:txBody>
            </p:sp>
            <p:sp>
              <p:nvSpPr>
                <p:cNvPr id="1147" name="MH_Other_262"/>
                <p:cNvSpPr/>
                <p:nvPr>
                  <p:custDataLst>
                    <p:tags r:id="rId279"/>
                  </p:custDataLst>
                </p:nvPr>
              </p:nvSpPr>
              <p:spPr bwMode="auto">
                <a:xfrm>
                  <a:off x="4357793" y="2076751"/>
                  <a:ext cx="36550" cy="3019"/>
                </a:xfrm>
                <a:custGeom>
                  <a:avLst/>
                  <a:gdLst>
                    <a:gd name="T0" fmla="*/ 2147483646 w 44"/>
                    <a:gd name="T1" fmla="*/ 1720157850 h 5"/>
                    <a:gd name="T2" fmla="*/ 2147483646 w 44"/>
                    <a:gd name="T3" fmla="*/ 1720157850 h 5"/>
                    <a:gd name="T4" fmla="*/ 2147483646 w 44"/>
                    <a:gd name="T5" fmla="*/ 1376206925 h 5"/>
                    <a:gd name="T6" fmla="*/ 0 w 44"/>
                    <a:gd name="T7" fmla="*/ 1376206925 h 5"/>
                    <a:gd name="T8" fmla="*/ 1890242311 w 44"/>
                    <a:gd name="T9" fmla="*/ 1376206925 h 5"/>
                    <a:gd name="T10" fmla="*/ 2147483646 w 44"/>
                    <a:gd name="T11" fmla="*/ 1720157850 h 5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44" h="5">
                      <a:moveTo>
                        <a:pt x="43" y="5"/>
                      </a:moveTo>
                      <a:cubicBezTo>
                        <a:pt x="43" y="5"/>
                        <a:pt x="43" y="5"/>
                        <a:pt x="43" y="5"/>
                      </a:cubicBezTo>
                      <a:cubicBezTo>
                        <a:pt x="44" y="4"/>
                        <a:pt x="44" y="4"/>
                        <a:pt x="44" y="4"/>
                      </a:cubicBezTo>
                      <a:cubicBezTo>
                        <a:pt x="30" y="0"/>
                        <a:pt x="15" y="0"/>
                        <a:pt x="0" y="4"/>
                      </a:cubicBezTo>
                      <a:cubicBezTo>
                        <a:pt x="3" y="4"/>
                        <a:pt x="3" y="4"/>
                        <a:pt x="3" y="4"/>
                      </a:cubicBezTo>
                      <a:cubicBezTo>
                        <a:pt x="17" y="2"/>
                        <a:pt x="31" y="2"/>
                        <a:pt x="43" y="5"/>
                      </a:cubicBezTo>
                      <a:close/>
                    </a:path>
                  </a:pathLst>
                </a:custGeom>
                <a:solidFill>
                  <a:srgbClr val="6D6E7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91440" tIns="45720" rIns="91440" bIns="45720"/>
                <a:lstStyle/>
                <a:p>
                  <a:endParaRPr lang="zh-CN" altLang="en-US" sz="2400"/>
                </a:p>
              </p:txBody>
            </p:sp>
            <p:sp>
              <p:nvSpPr>
                <p:cNvPr id="1148" name="MH_Other_263"/>
                <p:cNvSpPr/>
                <p:nvPr>
                  <p:custDataLst>
                    <p:tags r:id="rId280"/>
                  </p:custDataLst>
                </p:nvPr>
              </p:nvSpPr>
              <p:spPr bwMode="auto">
                <a:xfrm>
                  <a:off x="4357793" y="2079769"/>
                  <a:ext cx="3046" cy="0"/>
                </a:xfrm>
                <a:custGeom>
                  <a:avLst/>
                  <a:gdLst>
                    <a:gd name="T0" fmla="*/ 146271796 w 7"/>
                    <a:gd name="T1" fmla="*/ 119 h 3"/>
                    <a:gd name="T2" fmla="*/ 512054475 w 7"/>
                    <a:gd name="T3" fmla="*/ 0 h 3"/>
                    <a:gd name="T4" fmla="*/ 0 w 7"/>
                    <a:gd name="T5" fmla="*/ 0 h 3"/>
                    <a:gd name="T6" fmla="*/ 146271796 w 7"/>
                    <a:gd name="T7" fmla="*/ 119 h 3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7" h="3">
                      <a:moveTo>
                        <a:pt x="2" y="3"/>
                      </a:moveTo>
                      <a:lnTo>
                        <a:pt x="7" y="0"/>
                      </a:lnTo>
                      <a:lnTo>
                        <a:pt x="0" y="0"/>
                      </a:lnTo>
                      <a:lnTo>
                        <a:pt x="2" y="3"/>
                      </a:lnTo>
                      <a:close/>
                    </a:path>
                  </a:pathLst>
                </a:custGeom>
                <a:solidFill>
                  <a:srgbClr val="6D6E7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91440" tIns="45720" rIns="91440" bIns="45720"/>
                <a:lstStyle/>
                <a:p>
                  <a:endParaRPr lang="zh-CN" altLang="en-US" sz="2400"/>
                </a:p>
              </p:txBody>
            </p:sp>
            <p:sp>
              <p:nvSpPr>
                <p:cNvPr id="1149" name="MH_Other_264"/>
                <p:cNvSpPr/>
                <p:nvPr>
                  <p:custDataLst>
                    <p:tags r:id="rId281"/>
                  </p:custDataLst>
                </p:nvPr>
              </p:nvSpPr>
              <p:spPr bwMode="auto">
                <a:xfrm>
                  <a:off x="4152195" y="2156773"/>
                  <a:ext cx="24367" cy="9060"/>
                </a:xfrm>
                <a:custGeom>
                  <a:avLst/>
                  <a:gdLst>
                    <a:gd name="T0" fmla="*/ 0 w 31"/>
                    <a:gd name="T1" fmla="*/ 2147483646 h 12"/>
                    <a:gd name="T2" fmla="*/ 0 w 31"/>
                    <a:gd name="T3" fmla="*/ 2147483646 h 12"/>
                    <a:gd name="T4" fmla="*/ 561913548 w 31"/>
                    <a:gd name="T5" fmla="*/ 2147483646 h 12"/>
                    <a:gd name="T6" fmla="*/ 561913548 w 31"/>
                    <a:gd name="T7" fmla="*/ 2147483646 h 12"/>
                    <a:gd name="T8" fmla="*/ 2147483646 w 31"/>
                    <a:gd name="T9" fmla="*/ 2147483646 h 12"/>
                    <a:gd name="T10" fmla="*/ 2147483646 w 31"/>
                    <a:gd name="T11" fmla="*/ 0 h 12"/>
                    <a:gd name="T12" fmla="*/ 2147483646 w 31"/>
                    <a:gd name="T13" fmla="*/ 0 h 12"/>
                    <a:gd name="T14" fmla="*/ 2147483646 w 31"/>
                    <a:gd name="T15" fmla="*/ 0 h 12"/>
                    <a:gd name="T16" fmla="*/ 0 w 31"/>
                    <a:gd name="T17" fmla="*/ 2147483646 h 12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31" h="12">
                      <a:moveTo>
                        <a:pt x="0" y="11"/>
                      </a:moveTo>
                      <a:cubicBezTo>
                        <a:pt x="0" y="11"/>
                        <a:pt x="0" y="11"/>
                        <a:pt x="0" y="11"/>
                      </a:cubicBezTo>
                      <a:cubicBezTo>
                        <a:pt x="1" y="12"/>
                        <a:pt x="1" y="12"/>
                        <a:pt x="1" y="12"/>
                      </a:cubicBezTo>
                      <a:cubicBezTo>
                        <a:pt x="1" y="12"/>
                        <a:pt x="1" y="12"/>
                        <a:pt x="1" y="12"/>
                      </a:cubicBezTo>
                      <a:cubicBezTo>
                        <a:pt x="3" y="12"/>
                        <a:pt x="5" y="11"/>
                        <a:pt x="7" y="11"/>
                      </a:cubicBezTo>
                      <a:cubicBezTo>
                        <a:pt x="15" y="8"/>
                        <a:pt x="23" y="5"/>
                        <a:pt x="31" y="0"/>
                      </a:cubicBezTo>
                      <a:cubicBezTo>
                        <a:pt x="29" y="0"/>
                        <a:pt x="29" y="0"/>
                        <a:pt x="29" y="0"/>
                      </a:cubicBezTo>
                      <a:cubicBezTo>
                        <a:pt x="29" y="0"/>
                        <a:pt x="29" y="0"/>
                        <a:pt x="28" y="0"/>
                      </a:cubicBezTo>
                      <a:cubicBezTo>
                        <a:pt x="19" y="5"/>
                        <a:pt x="10" y="9"/>
                        <a:pt x="0" y="11"/>
                      </a:cubicBezTo>
                      <a:close/>
                    </a:path>
                  </a:pathLst>
                </a:custGeom>
                <a:solidFill>
                  <a:srgbClr val="6D6E7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91440" tIns="45720" rIns="91440" bIns="45720"/>
                <a:lstStyle/>
                <a:p>
                  <a:endParaRPr lang="zh-CN" altLang="en-US" sz="2400"/>
                </a:p>
              </p:txBody>
            </p:sp>
            <p:sp>
              <p:nvSpPr>
                <p:cNvPr id="1150" name="MH_Other_265"/>
                <p:cNvSpPr/>
                <p:nvPr>
                  <p:custDataLst>
                    <p:tags r:id="rId282"/>
                  </p:custDataLst>
                </p:nvPr>
              </p:nvSpPr>
              <p:spPr bwMode="auto">
                <a:xfrm>
                  <a:off x="4147627" y="2149223"/>
                  <a:ext cx="67009" cy="9060"/>
                </a:xfrm>
                <a:custGeom>
                  <a:avLst/>
                  <a:gdLst>
                    <a:gd name="T0" fmla="*/ 2147483646 w 84"/>
                    <a:gd name="T1" fmla="*/ 1624241100 h 12"/>
                    <a:gd name="T2" fmla="*/ 0 w 84"/>
                    <a:gd name="T3" fmla="*/ 0 h 12"/>
                    <a:gd name="T4" fmla="*/ 0 w 84"/>
                    <a:gd name="T5" fmla="*/ 1082407506 h 12"/>
                    <a:gd name="T6" fmla="*/ 2147483646 w 84"/>
                    <a:gd name="T7" fmla="*/ 2147483646 h 12"/>
                    <a:gd name="T8" fmla="*/ 2147483646 w 84"/>
                    <a:gd name="T9" fmla="*/ 2147483646 h 12"/>
                    <a:gd name="T10" fmla="*/ 2147483646 w 84"/>
                    <a:gd name="T11" fmla="*/ 2147483646 h 12"/>
                    <a:gd name="T12" fmla="*/ 2147483646 w 84"/>
                    <a:gd name="T13" fmla="*/ 2147483646 h 12"/>
                    <a:gd name="T14" fmla="*/ 2147483646 w 84"/>
                    <a:gd name="T15" fmla="*/ 2147483646 h 12"/>
                    <a:gd name="T16" fmla="*/ 2147483646 w 84"/>
                    <a:gd name="T17" fmla="*/ 0 h 12"/>
                    <a:gd name="T18" fmla="*/ 2147483646 w 84"/>
                    <a:gd name="T19" fmla="*/ 0 h 12"/>
                    <a:gd name="T20" fmla="*/ 2147483646 w 84"/>
                    <a:gd name="T21" fmla="*/ 0 h 12"/>
                    <a:gd name="T22" fmla="*/ 2147483646 w 84"/>
                    <a:gd name="T23" fmla="*/ 1624241100 h 12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0" t="0" r="r" b="b"/>
                  <a:pathLst>
                    <a:path w="84" h="12">
                      <a:moveTo>
                        <a:pt x="9" y="3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8" y="5"/>
                        <a:pt x="8" y="5"/>
                        <a:pt x="8" y="5"/>
                      </a:cubicBezTo>
                      <a:cubicBezTo>
                        <a:pt x="17" y="7"/>
                        <a:pt x="25" y="9"/>
                        <a:pt x="33" y="10"/>
                      </a:cubicBezTo>
                      <a:cubicBezTo>
                        <a:pt x="34" y="10"/>
                        <a:pt x="34" y="10"/>
                        <a:pt x="34" y="10"/>
                      </a:cubicBezTo>
                      <a:cubicBezTo>
                        <a:pt x="34" y="10"/>
                        <a:pt x="34" y="10"/>
                        <a:pt x="34" y="10"/>
                      </a:cubicBezTo>
                      <a:cubicBezTo>
                        <a:pt x="43" y="11"/>
                        <a:pt x="52" y="11"/>
                        <a:pt x="60" y="9"/>
                      </a:cubicBezTo>
                      <a:cubicBezTo>
                        <a:pt x="68" y="7"/>
                        <a:pt x="77" y="4"/>
                        <a:pt x="84" y="0"/>
                      </a:cubicBezTo>
                      <a:cubicBezTo>
                        <a:pt x="83" y="0"/>
                        <a:pt x="83" y="0"/>
                        <a:pt x="83" y="0"/>
                      </a:cubicBezTo>
                      <a:cubicBezTo>
                        <a:pt x="83" y="0"/>
                        <a:pt x="82" y="0"/>
                        <a:pt x="82" y="0"/>
                      </a:cubicBezTo>
                      <a:cubicBezTo>
                        <a:pt x="58" y="12"/>
                        <a:pt x="36" y="12"/>
                        <a:pt x="9" y="3"/>
                      </a:cubicBezTo>
                      <a:close/>
                    </a:path>
                  </a:pathLst>
                </a:custGeom>
                <a:solidFill>
                  <a:srgbClr val="6D6E7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91440" tIns="45720" rIns="91440" bIns="45720"/>
                <a:lstStyle/>
                <a:p>
                  <a:endParaRPr lang="zh-CN" altLang="en-US" sz="2400"/>
                </a:p>
              </p:txBody>
            </p:sp>
            <p:sp>
              <p:nvSpPr>
                <p:cNvPr id="1151" name="MH_Other_266"/>
                <p:cNvSpPr/>
                <p:nvPr>
                  <p:custDataLst>
                    <p:tags r:id="rId283"/>
                  </p:custDataLst>
                </p:nvPr>
              </p:nvSpPr>
              <p:spPr bwMode="auto">
                <a:xfrm>
                  <a:off x="4173516" y="2156773"/>
                  <a:ext cx="1523" cy="0"/>
                </a:xfrm>
                <a:custGeom>
                  <a:avLst/>
                  <a:gdLst>
                    <a:gd name="T0" fmla="*/ 0 w 1"/>
                    <a:gd name="T1" fmla="*/ 1792959984 w 1"/>
                    <a:gd name="T2" fmla="*/ 1792959984 w 1"/>
                    <a:gd name="T3" fmla="*/ 0 w 1"/>
                    <a:gd name="T4" fmla="*/ 0 60000 65536"/>
                    <a:gd name="T5" fmla="*/ 0 60000 65536"/>
                    <a:gd name="T6" fmla="*/ 0 60000 65536"/>
                    <a:gd name="T7" fmla="*/ 0 60000 65536"/>
                  </a:gdLst>
                  <a:ahLst/>
                  <a:cxnLst>
                    <a:cxn ang="T4">
                      <a:pos x="T0" y="0"/>
                    </a:cxn>
                    <a:cxn ang="T5">
                      <a:pos x="T1" y="0"/>
                    </a:cxn>
                    <a:cxn ang="T6">
                      <a:pos x="T2" y="0"/>
                    </a:cxn>
                    <a:cxn ang="T7">
                      <a:pos x="T3" y="0"/>
                    </a:cxn>
                  </a:cxnLst>
                  <a:rect l="0" t="0" r="r" b="b"/>
                  <a:pathLst>
                    <a:path w="1">
                      <a:moveTo>
                        <a:pt x="0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6D6E7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91440" tIns="45720" rIns="91440" bIns="45720"/>
                <a:lstStyle/>
                <a:p>
                  <a:endParaRPr lang="zh-CN" altLang="en-US" sz="2400"/>
                </a:p>
              </p:txBody>
            </p:sp>
            <p:sp>
              <p:nvSpPr>
                <p:cNvPr id="1152" name="MH_Other_267"/>
                <p:cNvSpPr/>
                <p:nvPr>
                  <p:custDataLst>
                    <p:tags r:id="rId284"/>
                  </p:custDataLst>
                </p:nvPr>
              </p:nvSpPr>
              <p:spPr bwMode="auto">
                <a:xfrm>
                  <a:off x="4138489" y="2122046"/>
                  <a:ext cx="115744" cy="28688"/>
                </a:xfrm>
                <a:custGeom>
                  <a:avLst/>
                  <a:gdLst>
                    <a:gd name="T0" fmla="*/ 2147483646 w 143"/>
                    <a:gd name="T1" fmla="*/ 2147483646 h 37"/>
                    <a:gd name="T2" fmla="*/ 2147483646 w 143"/>
                    <a:gd name="T3" fmla="*/ 2147483646 h 37"/>
                    <a:gd name="T4" fmla="*/ 0 w 143"/>
                    <a:gd name="T5" fmla="*/ 0 h 37"/>
                    <a:gd name="T6" fmla="*/ 0 w 143"/>
                    <a:gd name="T7" fmla="*/ 1111099604 h 37"/>
                    <a:gd name="T8" fmla="*/ 2147483646 w 143"/>
                    <a:gd name="T9" fmla="*/ 2147483646 h 37"/>
                    <a:gd name="T10" fmla="*/ 2147483646 w 143"/>
                    <a:gd name="T11" fmla="*/ 2147483646 h 37"/>
                    <a:gd name="T12" fmla="*/ 2147483646 w 143"/>
                    <a:gd name="T13" fmla="*/ 2147483646 h 37"/>
                    <a:gd name="T14" fmla="*/ 2147483646 w 143"/>
                    <a:gd name="T15" fmla="*/ 2147483646 h 37"/>
                    <a:gd name="T16" fmla="*/ 2147483646 w 143"/>
                    <a:gd name="T17" fmla="*/ 2147483646 h 37"/>
                    <a:gd name="T18" fmla="*/ 2147483646 w 143"/>
                    <a:gd name="T19" fmla="*/ 2147483646 h 37"/>
                    <a:gd name="T20" fmla="*/ 2147483646 w 143"/>
                    <a:gd name="T21" fmla="*/ 2147483646 h 37"/>
                    <a:gd name="T22" fmla="*/ 2147483646 w 143"/>
                    <a:gd name="T23" fmla="*/ 2147483646 h 37"/>
                    <a:gd name="T24" fmla="*/ 2147483646 w 143"/>
                    <a:gd name="T25" fmla="*/ 2147483646 h 37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0" t="0" r="r" b="b"/>
                  <a:pathLst>
                    <a:path w="143" h="37">
                      <a:moveTo>
                        <a:pt x="68" y="25"/>
                      </a:moveTo>
                      <a:cubicBezTo>
                        <a:pt x="39" y="14"/>
                        <a:pt x="27" y="9"/>
                        <a:pt x="27" y="9"/>
                      </a:cubicBezTo>
                      <a:cubicBezTo>
                        <a:pt x="26" y="9"/>
                        <a:pt x="19" y="6"/>
                        <a:pt x="0" y="0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18" y="7"/>
                        <a:pt x="26" y="11"/>
                        <a:pt x="26" y="11"/>
                      </a:cubicBezTo>
                      <a:cubicBezTo>
                        <a:pt x="26" y="11"/>
                        <a:pt x="39" y="15"/>
                        <a:pt x="67" y="27"/>
                      </a:cubicBezTo>
                      <a:cubicBezTo>
                        <a:pt x="76" y="30"/>
                        <a:pt x="84" y="33"/>
                        <a:pt x="92" y="34"/>
                      </a:cubicBezTo>
                      <a:cubicBezTo>
                        <a:pt x="93" y="33"/>
                        <a:pt x="93" y="33"/>
                        <a:pt x="93" y="33"/>
                      </a:cubicBezTo>
                      <a:cubicBezTo>
                        <a:pt x="93" y="34"/>
                        <a:pt x="93" y="34"/>
                        <a:pt x="93" y="34"/>
                      </a:cubicBezTo>
                      <a:cubicBezTo>
                        <a:pt x="102" y="35"/>
                        <a:pt x="111" y="35"/>
                        <a:pt x="119" y="34"/>
                      </a:cubicBezTo>
                      <a:cubicBezTo>
                        <a:pt x="127" y="33"/>
                        <a:pt x="135" y="31"/>
                        <a:pt x="143" y="28"/>
                      </a:cubicBezTo>
                      <a:cubicBezTo>
                        <a:pt x="140" y="27"/>
                        <a:pt x="140" y="27"/>
                        <a:pt x="140" y="27"/>
                      </a:cubicBezTo>
                      <a:cubicBezTo>
                        <a:pt x="116" y="37"/>
                        <a:pt x="94" y="36"/>
                        <a:pt x="68" y="25"/>
                      </a:cubicBezTo>
                      <a:close/>
                    </a:path>
                  </a:pathLst>
                </a:custGeom>
                <a:solidFill>
                  <a:srgbClr val="6D6E7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91440" tIns="45720" rIns="91440" bIns="45720"/>
                <a:lstStyle/>
                <a:p>
                  <a:endParaRPr lang="zh-CN" altLang="en-US" sz="2400"/>
                </a:p>
              </p:txBody>
            </p:sp>
            <p:sp>
              <p:nvSpPr>
                <p:cNvPr id="1153" name="MH_Other_268"/>
                <p:cNvSpPr/>
                <p:nvPr>
                  <p:custDataLst>
                    <p:tags r:id="rId285"/>
                  </p:custDataLst>
                </p:nvPr>
              </p:nvSpPr>
              <p:spPr bwMode="auto">
                <a:xfrm>
                  <a:off x="4213114" y="2147713"/>
                  <a:ext cx="1523" cy="1510"/>
                </a:xfrm>
                <a:custGeom>
                  <a:avLst/>
                  <a:gdLst>
                    <a:gd name="T0" fmla="*/ 0 w 1"/>
                    <a:gd name="T1" fmla="*/ 1792959984 h 1"/>
                    <a:gd name="T2" fmla="*/ 1792959984 w 1"/>
                    <a:gd name="T3" fmla="*/ 1792959984 h 1"/>
                    <a:gd name="T4" fmla="*/ 1792959984 w 1"/>
                    <a:gd name="T5" fmla="*/ 0 h 1"/>
                    <a:gd name="T6" fmla="*/ 0 w 1"/>
                    <a:gd name="T7" fmla="*/ 1792959984 h 1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1" h="1">
                      <a:moveTo>
                        <a:pt x="0" y="1"/>
                      </a:moveTo>
                      <a:cubicBezTo>
                        <a:pt x="0" y="1"/>
                        <a:pt x="1" y="1"/>
                        <a:pt x="1" y="1"/>
                      </a:cubicBezTo>
                      <a:cubicBezTo>
                        <a:pt x="1" y="0"/>
                        <a:pt x="1" y="0"/>
                        <a:pt x="1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6D6E7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91440" tIns="45720" rIns="91440" bIns="45720"/>
                <a:lstStyle/>
                <a:p>
                  <a:endParaRPr lang="zh-CN" altLang="en-US" sz="2400"/>
                </a:p>
              </p:txBody>
            </p:sp>
            <p:sp>
              <p:nvSpPr>
                <p:cNvPr id="1154" name="MH_Other_269"/>
                <p:cNvSpPr/>
                <p:nvPr>
                  <p:custDataLst>
                    <p:tags r:id="rId286"/>
                  </p:custDataLst>
                </p:nvPr>
              </p:nvSpPr>
              <p:spPr bwMode="auto">
                <a:xfrm>
                  <a:off x="4133920" y="2102417"/>
                  <a:ext cx="159909" cy="43787"/>
                </a:xfrm>
                <a:custGeom>
                  <a:avLst/>
                  <a:gdLst>
                    <a:gd name="T0" fmla="*/ 2147483646 w 199"/>
                    <a:gd name="T1" fmla="*/ 2147483646 h 55"/>
                    <a:gd name="T2" fmla="*/ 2147483646 w 199"/>
                    <a:gd name="T3" fmla="*/ 2147483646 h 55"/>
                    <a:gd name="T4" fmla="*/ 2147483646 w 199"/>
                    <a:gd name="T5" fmla="*/ 2147483646 h 55"/>
                    <a:gd name="T6" fmla="*/ 2147483646 w 199"/>
                    <a:gd name="T7" fmla="*/ 588554814 h 55"/>
                    <a:gd name="T8" fmla="*/ 2147483646 w 199"/>
                    <a:gd name="T9" fmla="*/ 588554814 h 55"/>
                    <a:gd name="T10" fmla="*/ 2147483646 w 199"/>
                    <a:gd name="T11" fmla="*/ 0 h 55"/>
                    <a:gd name="T12" fmla="*/ 0 w 199"/>
                    <a:gd name="T13" fmla="*/ 588554814 h 55"/>
                    <a:gd name="T14" fmla="*/ 0 w 199"/>
                    <a:gd name="T15" fmla="*/ 588554814 h 55"/>
                    <a:gd name="T16" fmla="*/ 590062956 w 199"/>
                    <a:gd name="T17" fmla="*/ 1177810243 h 55"/>
                    <a:gd name="T18" fmla="*/ 2147483646 w 199"/>
                    <a:gd name="T19" fmla="*/ 2147483646 h 55"/>
                    <a:gd name="T20" fmla="*/ 2147483646 w 199"/>
                    <a:gd name="T21" fmla="*/ 2147483646 h 55"/>
                    <a:gd name="T22" fmla="*/ 2147483646 w 199"/>
                    <a:gd name="T23" fmla="*/ 2147483646 h 55"/>
                    <a:gd name="T24" fmla="*/ 2147483646 w 199"/>
                    <a:gd name="T25" fmla="*/ 2147483646 h 55"/>
                    <a:gd name="T26" fmla="*/ 2147483646 w 199"/>
                    <a:gd name="T27" fmla="*/ 2147483646 h 55"/>
                    <a:gd name="T28" fmla="*/ 2147483646 w 199"/>
                    <a:gd name="T29" fmla="*/ 2147483646 h 55"/>
                    <a:gd name="T30" fmla="*/ 2147483646 w 199"/>
                    <a:gd name="T31" fmla="*/ 2147483646 h 55"/>
                    <a:gd name="T32" fmla="*/ 2147483646 w 199"/>
                    <a:gd name="T33" fmla="*/ 2147483646 h 55"/>
                    <a:gd name="T34" fmla="*/ 2147483646 w 199"/>
                    <a:gd name="T35" fmla="*/ 2147483646 h 55"/>
                    <a:gd name="T36" fmla="*/ 2147483646 w 199"/>
                    <a:gd name="T37" fmla="*/ 2147483646 h 55"/>
                    <a:gd name="T38" fmla="*/ 2147483646 w 199"/>
                    <a:gd name="T39" fmla="*/ 2147483646 h 55"/>
                    <a:gd name="T40" fmla="*/ 2147483646 w 199"/>
                    <a:gd name="T41" fmla="*/ 2147483646 h 55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</a:gdLst>
                  <a:ahLst/>
                  <a:cxnLst>
                    <a:cxn ang="T42">
                      <a:pos x="T0" y="T1"/>
                    </a:cxn>
                    <a:cxn ang="T43">
                      <a:pos x="T2" y="T3"/>
                    </a:cxn>
                    <a:cxn ang="T44">
                      <a:pos x="T4" y="T5"/>
                    </a:cxn>
                    <a:cxn ang="T45">
                      <a:pos x="T6" y="T7"/>
                    </a:cxn>
                    <a:cxn ang="T46">
                      <a:pos x="T8" y="T9"/>
                    </a:cxn>
                    <a:cxn ang="T47">
                      <a:pos x="T10" y="T11"/>
                    </a:cxn>
                    <a:cxn ang="T48">
                      <a:pos x="T12" y="T13"/>
                    </a:cxn>
                    <a:cxn ang="T49">
                      <a:pos x="T14" y="T15"/>
                    </a:cxn>
                    <a:cxn ang="T50">
                      <a:pos x="T16" y="T17"/>
                    </a:cxn>
                    <a:cxn ang="T51">
                      <a:pos x="T18" y="T19"/>
                    </a:cxn>
                    <a:cxn ang="T52">
                      <a:pos x="T20" y="T21"/>
                    </a:cxn>
                    <a:cxn ang="T53">
                      <a:pos x="T22" y="T23"/>
                    </a:cxn>
                    <a:cxn ang="T54">
                      <a:pos x="T24" y="T25"/>
                    </a:cxn>
                    <a:cxn ang="T55">
                      <a:pos x="T26" y="T27"/>
                    </a:cxn>
                    <a:cxn ang="T56">
                      <a:pos x="T28" y="T29"/>
                    </a:cxn>
                    <a:cxn ang="T57">
                      <a:pos x="T30" y="T31"/>
                    </a:cxn>
                    <a:cxn ang="T58">
                      <a:pos x="T32" y="T33"/>
                    </a:cxn>
                    <a:cxn ang="T59">
                      <a:pos x="T34" y="T35"/>
                    </a:cxn>
                    <a:cxn ang="T60">
                      <a:pos x="T36" y="T37"/>
                    </a:cxn>
                    <a:cxn ang="T61">
                      <a:pos x="T38" y="T39"/>
                    </a:cxn>
                    <a:cxn ang="T62">
                      <a:pos x="T40" y="T41"/>
                    </a:cxn>
                  </a:cxnLst>
                  <a:rect l="0" t="0" r="r" b="b"/>
                  <a:pathLst>
                    <a:path w="199" h="55">
                      <a:moveTo>
                        <a:pt x="123" y="41"/>
                      </a:moveTo>
                      <a:cubicBezTo>
                        <a:pt x="95" y="28"/>
                        <a:pt x="83" y="23"/>
                        <a:pt x="83" y="22"/>
                      </a:cubicBezTo>
                      <a:cubicBezTo>
                        <a:pt x="82" y="22"/>
                        <a:pt x="71" y="16"/>
                        <a:pt x="40" y="6"/>
                      </a:cubicBezTo>
                      <a:cubicBezTo>
                        <a:pt x="31" y="3"/>
                        <a:pt x="22" y="1"/>
                        <a:pt x="14" y="1"/>
                      </a:cubicBezTo>
                      <a:cubicBezTo>
                        <a:pt x="13" y="1"/>
                        <a:pt x="13" y="1"/>
                        <a:pt x="13" y="1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8" y="0"/>
                        <a:pt x="4" y="0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13" y="1"/>
                        <a:pt x="26" y="2"/>
                        <a:pt x="40" y="7"/>
                      </a:cubicBezTo>
                      <a:cubicBezTo>
                        <a:pt x="70" y="17"/>
                        <a:pt x="82" y="24"/>
                        <a:pt x="82" y="24"/>
                      </a:cubicBezTo>
                      <a:cubicBezTo>
                        <a:pt x="82" y="24"/>
                        <a:pt x="95" y="29"/>
                        <a:pt x="122" y="42"/>
                      </a:cubicBezTo>
                      <a:cubicBezTo>
                        <a:pt x="131" y="46"/>
                        <a:pt x="139" y="49"/>
                        <a:pt x="147" y="51"/>
                      </a:cubicBezTo>
                      <a:cubicBezTo>
                        <a:pt x="149" y="50"/>
                        <a:pt x="149" y="50"/>
                        <a:pt x="149" y="50"/>
                      </a:cubicBezTo>
                      <a:cubicBezTo>
                        <a:pt x="150" y="51"/>
                        <a:pt x="150" y="51"/>
                        <a:pt x="150" y="51"/>
                      </a:cubicBezTo>
                      <a:cubicBezTo>
                        <a:pt x="150" y="52"/>
                        <a:pt x="150" y="52"/>
                        <a:pt x="150" y="52"/>
                      </a:cubicBezTo>
                      <a:cubicBezTo>
                        <a:pt x="158" y="53"/>
                        <a:pt x="166" y="54"/>
                        <a:pt x="173" y="53"/>
                      </a:cubicBezTo>
                      <a:cubicBezTo>
                        <a:pt x="181" y="52"/>
                        <a:pt x="191" y="50"/>
                        <a:pt x="199" y="47"/>
                      </a:cubicBezTo>
                      <a:cubicBezTo>
                        <a:pt x="197" y="47"/>
                        <a:pt x="197" y="47"/>
                        <a:pt x="197" y="47"/>
                      </a:cubicBezTo>
                      <a:cubicBezTo>
                        <a:pt x="197" y="47"/>
                        <a:pt x="197" y="47"/>
                        <a:pt x="196" y="47"/>
                      </a:cubicBezTo>
                      <a:cubicBezTo>
                        <a:pt x="171" y="55"/>
                        <a:pt x="149" y="53"/>
                        <a:pt x="123" y="41"/>
                      </a:cubicBezTo>
                      <a:close/>
                    </a:path>
                  </a:pathLst>
                </a:custGeom>
                <a:solidFill>
                  <a:srgbClr val="6D6E7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91440" tIns="45720" rIns="91440" bIns="45720"/>
                <a:lstStyle/>
                <a:p>
                  <a:endParaRPr lang="zh-CN" altLang="en-US" sz="2400"/>
                </a:p>
              </p:txBody>
            </p:sp>
            <p:sp>
              <p:nvSpPr>
                <p:cNvPr id="1155" name="MH_Other_270"/>
                <p:cNvSpPr/>
                <p:nvPr>
                  <p:custDataLst>
                    <p:tags r:id="rId287"/>
                  </p:custDataLst>
                </p:nvPr>
              </p:nvSpPr>
              <p:spPr bwMode="auto">
                <a:xfrm>
                  <a:off x="4252710" y="2141674"/>
                  <a:ext cx="1523" cy="3019"/>
                </a:xfrm>
                <a:custGeom>
                  <a:avLst/>
                  <a:gdLst>
                    <a:gd name="T0" fmla="*/ 73182073 w 7"/>
                    <a:gd name="T1" fmla="*/ 0 h 5"/>
                    <a:gd name="T2" fmla="*/ 0 w 7"/>
                    <a:gd name="T3" fmla="*/ 430241075 h 5"/>
                    <a:gd name="T4" fmla="*/ 128094205 w 7"/>
                    <a:gd name="T5" fmla="*/ 716934050 h 5"/>
                    <a:gd name="T6" fmla="*/ 128094205 w 7"/>
                    <a:gd name="T7" fmla="*/ 430241075 h 5"/>
                    <a:gd name="T8" fmla="*/ 73182073 w 7"/>
                    <a:gd name="T9" fmla="*/ 0 h 5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7" h="5">
                      <a:moveTo>
                        <a:pt x="4" y="0"/>
                      </a:moveTo>
                      <a:lnTo>
                        <a:pt x="0" y="3"/>
                      </a:lnTo>
                      <a:lnTo>
                        <a:pt x="7" y="5"/>
                      </a:lnTo>
                      <a:lnTo>
                        <a:pt x="7" y="3"/>
                      </a:lnTo>
                      <a:lnTo>
                        <a:pt x="4" y="0"/>
                      </a:lnTo>
                      <a:close/>
                    </a:path>
                  </a:pathLst>
                </a:custGeom>
                <a:solidFill>
                  <a:srgbClr val="6D6E7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91440" tIns="45720" rIns="91440" bIns="45720"/>
                <a:lstStyle/>
                <a:p>
                  <a:endParaRPr lang="zh-CN" altLang="en-US" sz="2400"/>
                </a:p>
              </p:txBody>
            </p:sp>
            <p:sp>
              <p:nvSpPr>
                <p:cNvPr id="1156" name="MH_Other_271"/>
                <p:cNvSpPr/>
                <p:nvPr>
                  <p:custDataLst>
                    <p:tags r:id="rId288"/>
                  </p:custDataLst>
                </p:nvPr>
              </p:nvSpPr>
              <p:spPr bwMode="auto">
                <a:xfrm>
                  <a:off x="4143058" y="2088829"/>
                  <a:ext cx="190368" cy="55865"/>
                </a:xfrm>
                <a:custGeom>
                  <a:avLst/>
                  <a:gdLst>
                    <a:gd name="T0" fmla="*/ 2147483646 w 236"/>
                    <a:gd name="T1" fmla="*/ 2147483646 h 70"/>
                    <a:gd name="T2" fmla="*/ 2147483646 w 236"/>
                    <a:gd name="T3" fmla="*/ 2147483646 h 70"/>
                    <a:gd name="T4" fmla="*/ 2147483646 w 236"/>
                    <a:gd name="T5" fmla="*/ 2147483646 h 70"/>
                    <a:gd name="T6" fmla="*/ 2147483646 w 236"/>
                    <a:gd name="T7" fmla="*/ 2147483646 h 70"/>
                    <a:gd name="T8" fmla="*/ 2147483646 w 236"/>
                    <a:gd name="T9" fmla="*/ 2147483646 h 70"/>
                    <a:gd name="T10" fmla="*/ 0 w 236"/>
                    <a:gd name="T11" fmla="*/ 2147483646 h 70"/>
                    <a:gd name="T12" fmla="*/ 595302228 w 236"/>
                    <a:gd name="T13" fmla="*/ 2147483646 h 70"/>
                    <a:gd name="T14" fmla="*/ 1190605297 w 236"/>
                    <a:gd name="T15" fmla="*/ 2147483646 h 70"/>
                    <a:gd name="T16" fmla="*/ 2147483646 w 236"/>
                    <a:gd name="T17" fmla="*/ 2147483646 h 70"/>
                    <a:gd name="T18" fmla="*/ 2147483646 w 236"/>
                    <a:gd name="T19" fmla="*/ 2147483646 h 70"/>
                    <a:gd name="T20" fmla="*/ 2147483646 w 236"/>
                    <a:gd name="T21" fmla="*/ 2147483646 h 70"/>
                    <a:gd name="T22" fmla="*/ 2147483646 w 236"/>
                    <a:gd name="T23" fmla="*/ 2147483646 h 70"/>
                    <a:gd name="T24" fmla="*/ 2147483646 w 236"/>
                    <a:gd name="T25" fmla="*/ 2147483646 h 70"/>
                    <a:gd name="T26" fmla="*/ 2147483646 w 236"/>
                    <a:gd name="T27" fmla="*/ 2147483646 h 70"/>
                    <a:gd name="T28" fmla="*/ 2147483646 w 236"/>
                    <a:gd name="T29" fmla="*/ 2147483646 h 70"/>
                    <a:gd name="T30" fmla="*/ 2147483646 w 236"/>
                    <a:gd name="T31" fmla="*/ 2147483646 h 70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</a:gdLst>
                  <a:ahLst/>
                  <a:cxnLst>
                    <a:cxn ang="T32">
                      <a:pos x="T0" y="T1"/>
                    </a:cxn>
                    <a:cxn ang="T33">
                      <a:pos x="T2" y="T3"/>
                    </a:cxn>
                    <a:cxn ang="T34">
                      <a:pos x="T4" y="T5"/>
                    </a:cxn>
                    <a:cxn ang="T35">
                      <a:pos x="T6" y="T7"/>
                    </a:cxn>
                    <a:cxn ang="T36">
                      <a:pos x="T8" y="T9"/>
                    </a:cxn>
                    <a:cxn ang="T37">
                      <a:pos x="T10" y="T11"/>
                    </a:cxn>
                    <a:cxn ang="T38">
                      <a:pos x="T12" y="T13"/>
                    </a:cxn>
                    <a:cxn ang="T39">
                      <a:pos x="T14" y="T15"/>
                    </a:cxn>
                    <a:cxn ang="T40">
                      <a:pos x="T16" y="T17"/>
                    </a:cxn>
                    <a:cxn ang="T41">
                      <a:pos x="T18" y="T19"/>
                    </a:cxn>
                    <a:cxn ang="T42">
                      <a:pos x="T20" y="T21"/>
                    </a:cxn>
                    <a:cxn ang="T43">
                      <a:pos x="T22" y="T23"/>
                    </a:cxn>
                    <a:cxn ang="T44">
                      <a:pos x="T24" y="T25"/>
                    </a:cxn>
                    <a:cxn ang="T45">
                      <a:pos x="T26" y="T27"/>
                    </a:cxn>
                    <a:cxn ang="T46">
                      <a:pos x="T28" y="T29"/>
                    </a:cxn>
                    <a:cxn ang="T47">
                      <a:pos x="T30" y="T31"/>
                    </a:cxn>
                  </a:cxnLst>
                  <a:rect l="0" t="0" r="r" b="b"/>
                  <a:pathLst>
                    <a:path w="236" h="70">
                      <a:moveTo>
                        <a:pt x="236" y="63"/>
                      </a:moveTo>
                      <a:cubicBezTo>
                        <a:pt x="235" y="62"/>
                        <a:pt x="235" y="62"/>
                        <a:pt x="235" y="62"/>
                      </a:cubicBezTo>
                      <a:cubicBezTo>
                        <a:pt x="209" y="70"/>
                        <a:pt x="187" y="67"/>
                        <a:pt x="161" y="52"/>
                      </a:cubicBezTo>
                      <a:cubicBezTo>
                        <a:pt x="134" y="37"/>
                        <a:pt x="122" y="31"/>
                        <a:pt x="122" y="31"/>
                      </a:cubicBezTo>
                      <a:cubicBezTo>
                        <a:pt x="122" y="31"/>
                        <a:pt x="111" y="24"/>
                        <a:pt x="81" y="12"/>
                      </a:cubicBezTo>
                      <a:cubicBezTo>
                        <a:pt x="53" y="0"/>
                        <a:pt x="25" y="2"/>
                        <a:pt x="0" y="17"/>
                      </a:cubicBezTo>
                      <a:cubicBezTo>
                        <a:pt x="1" y="17"/>
                        <a:pt x="1" y="17"/>
                        <a:pt x="1" y="17"/>
                      </a:cubicBezTo>
                      <a:cubicBezTo>
                        <a:pt x="1" y="18"/>
                        <a:pt x="1" y="18"/>
                        <a:pt x="2" y="18"/>
                      </a:cubicBezTo>
                      <a:cubicBezTo>
                        <a:pt x="27" y="3"/>
                        <a:pt x="53" y="2"/>
                        <a:pt x="81" y="13"/>
                      </a:cubicBezTo>
                      <a:cubicBezTo>
                        <a:pt x="110" y="26"/>
                        <a:pt x="121" y="32"/>
                        <a:pt x="122" y="32"/>
                      </a:cubicBezTo>
                      <a:cubicBezTo>
                        <a:pt x="122" y="33"/>
                        <a:pt x="134" y="39"/>
                        <a:pt x="161" y="53"/>
                      </a:cubicBezTo>
                      <a:cubicBezTo>
                        <a:pt x="169" y="58"/>
                        <a:pt x="177" y="61"/>
                        <a:pt x="184" y="64"/>
                      </a:cubicBezTo>
                      <a:cubicBezTo>
                        <a:pt x="185" y="63"/>
                        <a:pt x="185" y="63"/>
                        <a:pt x="185" y="63"/>
                      </a:cubicBezTo>
                      <a:cubicBezTo>
                        <a:pt x="185" y="64"/>
                        <a:pt x="185" y="64"/>
                        <a:pt x="185" y="64"/>
                      </a:cubicBezTo>
                      <a:cubicBezTo>
                        <a:pt x="194" y="66"/>
                        <a:pt x="202" y="67"/>
                        <a:pt x="211" y="67"/>
                      </a:cubicBezTo>
                      <a:cubicBezTo>
                        <a:pt x="219" y="67"/>
                        <a:pt x="228" y="66"/>
                        <a:pt x="236" y="63"/>
                      </a:cubicBezTo>
                      <a:close/>
                    </a:path>
                  </a:pathLst>
                </a:custGeom>
                <a:solidFill>
                  <a:srgbClr val="6D6E7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91440" tIns="45720" rIns="91440" bIns="45720"/>
                <a:lstStyle/>
                <a:p>
                  <a:endParaRPr lang="zh-CN" altLang="en-US" sz="2400"/>
                </a:p>
              </p:txBody>
            </p:sp>
            <p:sp>
              <p:nvSpPr>
                <p:cNvPr id="1157" name="MH_Other_272"/>
                <p:cNvSpPr/>
                <p:nvPr>
                  <p:custDataLst>
                    <p:tags r:id="rId289"/>
                  </p:custDataLst>
                </p:nvPr>
              </p:nvSpPr>
              <p:spPr bwMode="auto">
                <a:xfrm>
                  <a:off x="4144581" y="2102417"/>
                  <a:ext cx="0" cy="0"/>
                </a:xfrm>
                <a:custGeom>
                  <a:avLst/>
                  <a:gdLst>
                    <a:gd name="T0" fmla="*/ 711 w 1"/>
                    <a:gd name="T1" fmla="*/ 711 h 1"/>
                    <a:gd name="T2" fmla="*/ 0 w 1"/>
                    <a:gd name="T3" fmla="*/ 0 h 1"/>
                    <a:gd name="T4" fmla="*/ 0 w 1"/>
                    <a:gd name="T5" fmla="*/ 711 h 1"/>
                    <a:gd name="T6" fmla="*/ 711 w 1"/>
                    <a:gd name="T7" fmla="*/ 711 h 1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1" h="1">
                      <a:moveTo>
                        <a:pt x="1" y="1"/>
                      </a:moveTo>
                      <a:cubicBezTo>
                        <a:pt x="0" y="1"/>
                        <a:pt x="0" y="1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1" y="1"/>
                      </a:cubicBezTo>
                      <a:close/>
                    </a:path>
                  </a:pathLst>
                </a:custGeom>
                <a:solidFill>
                  <a:srgbClr val="6D6E7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91440" tIns="45720" rIns="91440" bIns="45720"/>
                <a:lstStyle/>
                <a:p>
                  <a:endParaRPr lang="zh-CN" altLang="en-US" sz="2400"/>
                </a:p>
              </p:txBody>
            </p:sp>
            <p:sp>
              <p:nvSpPr>
                <p:cNvPr id="1158" name="MH_Other_273"/>
                <p:cNvSpPr/>
                <p:nvPr>
                  <p:custDataLst>
                    <p:tags r:id="rId290"/>
                  </p:custDataLst>
                </p:nvPr>
              </p:nvSpPr>
              <p:spPr bwMode="auto">
                <a:xfrm>
                  <a:off x="4292306" y="2138654"/>
                  <a:ext cx="0" cy="1510"/>
                </a:xfrm>
                <a:custGeom>
                  <a:avLst/>
                  <a:gdLst>
                    <a:gd name="T0" fmla="*/ 0 w 1"/>
                    <a:gd name="T1" fmla="*/ 1792959984 h 1"/>
                    <a:gd name="T2" fmla="*/ 711 w 1"/>
                    <a:gd name="T3" fmla="*/ 1792959984 h 1"/>
                    <a:gd name="T4" fmla="*/ 711 w 1"/>
                    <a:gd name="T5" fmla="*/ 0 h 1"/>
                    <a:gd name="T6" fmla="*/ 0 w 1"/>
                    <a:gd name="T7" fmla="*/ 1792959984 h 1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1" h="1">
                      <a:moveTo>
                        <a:pt x="0" y="1"/>
                      </a:move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0"/>
                        <a:pt x="1" y="0"/>
                        <a:pt x="1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6D6E7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91440" tIns="45720" rIns="91440" bIns="45720"/>
                <a:lstStyle/>
                <a:p>
                  <a:endParaRPr lang="zh-CN" altLang="en-US" sz="2400"/>
                </a:p>
              </p:txBody>
            </p:sp>
            <p:sp>
              <p:nvSpPr>
                <p:cNvPr id="1159" name="MH_Other_274"/>
                <p:cNvSpPr/>
                <p:nvPr>
                  <p:custDataLst>
                    <p:tags r:id="rId291"/>
                  </p:custDataLst>
                </p:nvPr>
              </p:nvSpPr>
              <p:spPr bwMode="auto">
                <a:xfrm>
                  <a:off x="4386728" y="2079770"/>
                  <a:ext cx="257377" cy="129849"/>
                </a:xfrm>
                <a:custGeom>
                  <a:avLst/>
                  <a:gdLst>
                    <a:gd name="T0" fmla="*/ 2147483646 w 318"/>
                    <a:gd name="T1" fmla="*/ 2147483646 h 162"/>
                    <a:gd name="T2" fmla="*/ 2147483646 w 318"/>
                    <a:gd name="T3" fmla="*/ 2147483646 h 162"/>
                    <a:gd name="T4" fmla="*/ 2147483646 w 318"/>
                    <a:gd name="T5" fmla="*/ 2147483646 h 162"/>
                    <a:gd name="T6" fmla="*/ 2147483646 w 318"/>
                    <a:gd name="T7" fmla="*/ 2147483646 h 162"/>
                    <a:gd name="T8" fmla="*/ 2147483646 w 318"/>
                    <a:gd name="T9" fmla="*/ 2147483646 h 162"/>
                    <a:gd name="T10" fmla="*/ 2147483646 w 318"/>
                    <a:gd name="T11" fmla="*/ 2147483646 h 162"/>
                    <a:gd name="T12" fmla="*/ 2147483646 w 318"/>
                    <a:gd name="T13" fmla="*/ 2147483646 h 162"/>
                    <a:gd name="T14" fmla="*/ 2147483646 w 318"/>
                    <a:gd name="T15" fmla="*/ 2147483646 h 162"/>
                    <a:gd name="T16" fmla="*/ 2147483646 w 318"/>
                    <a:gd name="T17" fmla="*/ 0 h 162"/>
                    <a:gd name="T18" fmla="*/ 2147483646 w 318"/>
                    <a:gd name="T19" fmla="*/ 598717746 h 162"/>
                    <a:gd name="T20" fmla="*/ 2147483646 w 318"/>
                    <a:gd name="T21" fmla="*/ 598717746 h 162"/>
                    <a:gd name="T22" fmla="*/ 2147483646 w 318"/>
                    <a:gd name="T23" fmla="*/ 2147483646 h 162"/>
                    <a:gd name="T24" fmla="*/ 2147483646 w 318"/>
                    <a:gd name="T25" fmla="*/ 2147483646 h 162"/>
                    <a:gd name="T26" fmla="*/ 1196508798 w 318"/>
                    <a:gd name="T27" fmla="*/ 2147483646 h 162"/>
                    <a:gd name="T28" fmla="*/ 1196508798 w 318"/>
                    <a:gd name="T29" fmla="*/ 2147483646 h 162"/>
                    <a:gd name="T30" fmla="*/ 0 w 318"/>
                    <a:gd name="T31" fmla="*/ 2147483646 h 162"/>
                    <a:gd name="T32" fmla="*/ 0 w 318"/>
                    <a:gd name="T33" fmla="*/ 2147483646 h 162"/>
                    <a:gd name="T34" fmla="*/ 0 w 318"/>
                    <a:gd name="T35" fmla="*/ 2147483646 h 162"/>
                    <a:gd name="T36" fmla="*/ 0 w 318"/>
                    <a:gd name="T37" fmla="*/ 2147483646 h 162"/>
                    <a:gd name="T38" fmla="*/ 2147483646 w 318"/>
                    <a:gd name="T39" fmla="*/ 2147483646 h 162"/>
                    <a:gd name="T40" fmla="*/ 2147483646 w 318"/>
                    <a:gd name="T41" fmla="*/ 2147483646 h 162"/>
                    <a:gd name="T42" fmla="*/ 2147483646 w 318"/>
                    <a:gd name="T43" fmla="*/ 2147483646 h 162"/>
                    <a:gd name="T44" fmla="*/ 2147483646 w 318"/>
                    <a:gd name="T45" fmla="*/ 2147483646 h 162"/>
                    <a:gd name="T46" fmla="*/ 2147483646 w 318"/>
                    <a:gd name="T47" fmla="*/ 2147483646 h 162"/>
                    <a:gd name="T48" fmla="*/ 2147483646 w 318"/>
                    <a:gd name="T49" fmla="*/ 2147483646 h 162"/>
                    <a:gd name="T50" fmla="*/ 2147483646 w 318"/>
                    <a:gd name="T51" fmla="*/ 2147483646 h 162"/>
                    <a:gd name="T52" fmla="*/ 2147483646 w 318"/>
                    <a:gd name="T53" fmla="*/ 2147483646 h 162"/>
                    <a:gd name="T54" fmla="*/ 2147483646 w 318"/>
                    <a:gd name="T55" fmla="*/ 2147483646 h 162"/>
                    <a:gd name="T56" fmla="*/ 2147483646 w 318"/>
                    <a:gd name="T57" fmla="*/ 2147483646 h 162"/>
                    <a:gd name="T58" fmla="*/ 2147483646 w 318"/>
                    <a:gd name="T59" fmla="*/ 2147483646 h 162"/>
                    <a:gd name="T60" fmla="*/ 2147483646 w 318"/>
                    <a:gd name="T61" fmla="*/ 2147483646 h 162"/>
                    <a:gd name="T62" fmla="*/ 2147483646 w 318"/>
                    <a:gd name="T63" fmla="*/ 2147483646 h 162"/>
                    <a:gd name="T64" fmla="*/ 2147483646 w 318"/>
                    <a:gd name="T65" fmla="*/ 2147483646 h 162"/>
                    <a:gd name="T66" fmla="*/ 2147483646 w 318"/>
                    <a:gd name="T67" fmla="*/ 2147483646 h 162"/>
                    <a:gd name="T68" fmla="*/ 2147483646 w 318"/>
                    <a:gd name="T69" fmla="*/ 2147483646 h 162"/>
                    <a:gd name="T70" fmla="*/ 2147483646 w 318"/>
                    <a:gd name="T71" fmla="*/ 2147483646 h 162"/>
                    <a:gd name="T72" fmla="*/ 2147483646 w 318"/>
                    <a:gd name="T73" fmla="*/ 2147483646 h 162"/>
                    <a:gd name="T74" fmla="*/ 2147483646 w 318"/>
                    <a:gd name="T75" fmla="*/ 2147483646 h 162"/>
                    <a:gd name="T76" fmla="*/ 2147483646 w 318"/>
                    <a:gd name="T77" fmla="*/ 2147483646 h 162"/>
                    <a:gd name="T78" fmla="*/ 2147483646 w 318"/>
                    <a:gd name="T79" fmla="*/ 2147483646 h 162"/>
                    <a:gd name="T80" fmla="*/ 2147483646 w 318"/>
                    <a:gd name="T81" fmla="*/ 2147483646 h 162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</a:gdLst>
                  <a:ahLst/>
                  <a:cxnLst>
                    <a:cxn ang="T82">
                      <a:pos x="T0" y="T1"/>
                    </a:cxn>
                    <a:cxn ang="T83">
                      <a:pos x="T2" y="T3"/>
                    </a:cxn>
                    <a:cxn ang="T84">
                      <a:pos x="T4" y="T5"/>
                    </a:cxn>
                    <a:cxn ang="T85">
                      <a:pos x="T6" y="T7"/>
                    </a:cxn>
                    <a:cxn ang="T86">
                      <a:pos x="T8" y="T9"/>
                    </a:cxn>
                    <a:cxn ang="T87">
                      <a:pos x="T10" y="T11"/>
                    </a:cxn>
                    <a:cxn ang="T88">
                      <a:pos x="T12" y="T13"/>
                    </a:cxn>
                    <a:cxn ang="T89">
                      <a:pos x="T14" y="T15"/>
                    </a:cxn>
                    <a:cxn ang="T90">
                      <a:pos x="T16" y="T17"/>
                    </a:cxn>
                    <a:cxn ang="T91">
                      <a:pos x="T18" y="T19"/>
                    </a:cxn>
                    <a:cxn ang="T92">
                      <a:pos x="T20" y="T21"/>
                    </a:cxn>
                    <a:cxn ang="T93">
                      <a:pos x="T22" y="T23"/>
                    </a:cxn>
                    <a:cxn ang="T94">
                      <a:pos x="T24" y="T25"/>
                    </a:cxn>
                    <a:cxn ang="T95">
                      <a:pos x="T26" y="T27"/>
                    </a:cxn>
                    <a:cxn ang="T96">
                      <a:pos x="T28" y="T29"/>
                    </a:cxn>
                    <a:cxn ang="T97">
                      <a:pos x="T30" y="T31"/>
                    </a:cxn>
                    <a:cxn ang="T98">
                      <a:pos x="T32" y="T33"/>
                    </a:cxn>
                    <a:cxn ang="T99">
                      <a:pos x="T34" y="T35"/>
                    </a:cxn>
                    <a:cxn ang="T100">
                      <a:pos x="T36" y="T37"/>
                    </a:cxn>
                    <a:cxn ang="T101">
                      <a:pos x="T38" y="T39"/>
                    </a:cxn>
                    <a:cxn ang="T102">
                      <a:pos x="T40" y="T41"/>
                    </a:cxn>
                    <a:cxn ang="T103">
                      <a:pos x="T42" y="T43"/>
                    </a:cxn>
                    <a:cxn ang="T104">
                      <a:pos x="T44" y="T45"/>
                    </a:cxn>
                    <a:cxn ang="T105">
                      <a:pos x="T46" y="T47"/>
                    </a:cxn>
                    <a:cxn ang="T106">
                      <a:pos x="T48" y="T49"/>
                    </a:cxn>
                    <a:cxn ang="T107">
                      <a:pos x="T50" y="T51"/>
                    </a:cxn>
                    <a:cxn ang="T108">
                      <a:pos x="T52" y="T53"/>
                    </a:cxn>
                    <a:cxn ang="T109">
                      <a:pos x="T54" y="T55"/>
                    </a:cxn>
                    <a:cxn ang="T110">
                      <a:pos x="T56" y="T57"/>
                    </a:cxn>
                    <a:cxn ang="T111">
                      <a:pos x="T58" y="T59"/>
                    </a:cxn>
                    <a:cxn ang="T112">
                      <a:pos x="T60" y="T61"/>
                    </a:cxn>
                    <a:cxn ang="T113">
                      <a:pos x="T62" y="T63"/>
                    </a:cxn>
                    <a:cxn ang="T114">
                      <a:pos x="T64" y="T65"/>
                    </a:cxn>
                    <a:cxn ang="T115">
                      <a:pos x="T66" y="T67"/>
                    </a:cxn>
                    <a:cxn ang="T116">
                      <a:pos x="T68" y="T69"/>
                    </a:cxn>
                    <a:cxn ang="T117">
                      <a:pos x="T70" y="T71"/>
                    </a:cxn>
                    <a:cxn ang="T118">
                      <a:pos x="T72" y="T73"/>
                    </a:cxn>
                    <a:cxn ang="T119">
                      <a:pos x="T74" y="T75"/>
                    </a:cxn>
                    <a:cxn ang="T120">
                      <a:pos x="T76" y="T77"/>
                    </a:cxn>
                    <a:cxn ang="T121">
                      <a:pos x="T78" y="T79"/>
                    </a:cxn>
                    <a:cxn ang="T122">
                      <a:pos x="T80" y="T81"/>
                    </a:cxn>
                  </a:cxnLst>
                  <a:rect l="0" t="0" r="r" b="b"/>
                  <a:pathLst>
                    <a:path w="318" h="162">
                      <a:moveTo>
                        <a:pt x="278" y="72"/>
                      </a:moveTo>
                      <a:cubicBezTo>
                        <a:pt x="264" y="61"/>
                        <a:pt x="248" y="54"/>
                        <a:pt x="229" y="52"/>
                      </a:cubicBezTo>
                      <a:cubicBezTo>
                        <a:pt x="229" y="53"/>
                        <a:pt x="229" y="53"/>
                        <a:pt x="229" y="53"/>
                      </a:cubicBezTo>
                      <a:cubicBezTo>
                        <a:pt x="215" y="42"/>
                        <a:pt x="196" y="36"/>
                        <a:pt x="176" y="35"/>
                      </a:cubicBezTo>
                      <a:cubicBezTo>
                        <a:pt x="161" y="25"/>
                        <a:pt x="144" y="21"/>
                        <a:pt x="125" y="21"/>
                      </a:cubicBezTo>
                      <a:cubicBezTo>
                        <a:pt x="109" y="13"/>
                        <a:pt x="91" y="9"/>
                        <a:pt x="72" y="11"/>
                      </a:cubicBezTo>
                      <a:cubicBezTo>
                        <a:pt x="56" y="3"/>
                        <a:pt x="38" y="1"/>
                        <a:pt x="19" y="4"/>
                      </a:cubicBezTo>
                      <a:cubicBezTo>
                        <a:pt x="19" y="4"/>
                        <a:pt x="19" y="4"/>
                        <a:pt x="19" y="4"/>
                      </a:cubicBezTo>
                      <a:cubicBezTo>
                        <a:pt x="15" y="3"/>
                        <a:pt x="11" y="1"/>
                        <a:pt x="8" y="0"/>
                      </a:cubicBezTo>
                      <a:cubicBezTo>
                        <a:pt x="7" y="1"/>
                        <a:pt x="7" y="1"/>
                        <a:pt x="7" y="1"/>
                      </a:cubicBezTo>
                      <a:cubicBezTo>
                        <a:pt x="7" y="1"/>
                        <a:pt x="7" y="1"/>
                        <a:pt x="7" y="1"/>
                      </a:cubicBezTo>
                      <a:cubicBezTo>
                        <a:pt x="5" y="24"/>
                        <a:pt x="5" y="24"/>
                        <a:pt x="5" y="24"/>
                      </a:cubicBezTo>
                      <a:cubicBezTo>
                        <a:pt x="5" y="26"/>
                        <a:pt x="5" y="26"/>
                        <a:pt x="5" y="26"/>
                      </a:cubicBezTo>
                      <a:cubicBezTo>
                        <a:pt x="2" y="60"/>
                        <a:pt x="2" y="60"/>
                        <a:pt x="2" y="60"/>
                      </a:cubicBezTo>
                      <a:cubicBezTo>
                        <a:pt x="2" y="61"/>
                        <a:pt x="2" y="61"/>
                        <a:pt x="2" y="61"/>
                      </a:cubicBezTo>
                      <a:cubicBezTo>
                        <a:pt x="0" y="81"/>
                        <a:pt x="0" y="81"/>
                        <a:pt x="0" y="81"/>
                      </a:cubicBezTo>
                      <a:cubicBezTo>
                        <a:pt x="0" y="81"/>
                        <a:pt x="0" y="81"/>
                        <a:pt x="0" y="81"/>
                      </a:cubicBezTo>
                      <a:cubicBezTo>
                        <a:pt x="0" y="82"/>
                        <a:pt x="0" y="82"/>
                        <a:pt x="0" y="82"/>
                      </a:cubicBezTo>
                      <a:cubicBezTo>
                        <a:pt x="0" y="82"/>
                        <a:pt x="0" y="82"/>
                        <a:pt x="0" y="82"/>
                      </a:cubicBezTo>
                      <a:cubicBezTo>
                        <a:pt x="2" y="83"/>
                        <a:pt x="4" y="83"/>
                        <a:pt x="6" y="83"/>
                      </a:cubicBezTo>
                      <a:cubicBezTo>
                        <a:pt x="14" y="84"/>
                        <a:pt x="23" y="83"/>
                        <a:pt x="32" y="82"/>
                      </a:cubicBezTo>
                      <a:cubicBezTo>
                        <a:pt x="40" y="86"/>
                        <a:pt x="47" y="88"/>
                        <a:pt x="55" y="89"/>
                      </a:cubicBezTo>
                      <a:cubicBezTo>
                        <a:pt x="63" y="91"/>
                        <a:pt x="72" y="91"/>
                        <a:pt x="81" y="90"/>
                      </a:cubicBezTo>
                      <a:cubicBezTo>
                        <a:pt x="88" y="94"/>
                        <a:pt x="96" y="97"/>
                        <a:pt x="104" y="99"/>
                      </a:cubicBezTo>
                      <a:cubicBezTo>
                        <a:pt x="112" y="101"/>
                        <a:pt x="120" y="101"/>
                        <a:pt x="129" y="101"/>
                      </a:cubicBezTo>
                      <a:cubicBezTo>
                        <a:pt x="136" y="106"/>
                        <a:pt x="143" y="109"/>
                        <a:pt x="150" y="111"/>
                      </a:cubicBezTo>
                      <a:cubicBezTo>
                        <a:pt x="158" y="113"/>
                        <a:pt x="167" y="114"/>
                        <a:pt x="176" y="115"/>
                      </a:cubicBezTo>
                      <a:cubicBezTo>
                        <a:pt x="183" y="120"/>
                        <a:pt x="190" y="124"/>
                        <a:pt x="197" y="126"/>
                      </a:cubicBezTo>
                      <a:cubicBezTo>
                        <a:pt x="205" y="129"/>
                        <a:pt x="214" y="131"/>
                        <a:pt x="223" y="132"/>
                      </a:cubicBezTo>
                      <a:cubicBezTo>
                        <a:pt x="229" y="137"/>
                        <a:pt x="236" y="142"/>
                        <a:pt x="244" y="145"/>
                      </a:cubicBezTo>
                      <a:cubicBezTo>
                        <a:pt x="251" y="148"/>
                        <a:pt x="259" y="150"/>
                        <a:pt x="267" y="151"/>
                      </a:cubicBezTo>
                      <a:cubicBezTo>
                        <a:pt x="272" y="156"/>
                        <a:pt x="276" y="159"/>
                        <a:pt x="281" y="162"/>
                      </a:cubicBezTo>
                      <a:cubicBezTo>
                        <a:pt x="282" y="161"/>
                        <a:pt x="282" y="161"/>
                        <a:pt x="282" y="161"/>
                      </a:cubicBezTo>
                      <a:cubicBezTo>
                        <a:pt x="290" y="143"/>
                        <a:pt x="290" y="143"/>
                        <a:pt x="290" y="143"/>
                      </a:cubicBezTo>
                      <a:cubicBezTo>
                        <a:pt x="291" y="142"/>
                        <a:pt x="291" y="142"/>
                        <a:pt x="291" y="142"/>
                      </a:cubicBezTo>
                      <a:cubicBezTo>
                        <a:pt x="306" y="112"/>
                        <a:pt x="306" y="112"/>
                        <a:pt x="306" y="112"/>
                      </a:cubicBezTo>
                      <a:cubicBezTo>
                        <a:pt x="307" y="110"/>
                        <a:pt x="307" y="110"/>
                        <a:pt x="307" y="110"/>
                      </a:cubicBezTo>
                      <a:cubicBezTo>
                        <a:pt x="317" y="89"/>
                        <a:pt x="317" y="89"/>
                        <a:pt x="317" y="89"/>
                      </a:cubicBezTo>
                      <a:cubicBezTo>
                        <a:pt x="318" y="89"/>
                        <a:pt x="318" y="89"/>
                        <a:pt x="318" y="89"/>
                      </a:cubicBezTo>
                      <a:cubicBezTo>
                        <a:pt x="318" y="88"/>
                        <a:pt x="318" y="88"/>
                        <a:pt x="318" y="88"/>
                      </a:cubicBezTo>
                      <a:cubicBezTo>
                        <a:pt x="306" y="80"/>
                        <a:pt x="293" y="74"/>
                        <a:pt x="278" y="72"/>
                      </a:cubicBezTo>
                      <a:close/>
                    </a:path>
                  </a:pathLst>
                </a:custGeom>
                <a:solidFill>
                  <a:srgbClr val="BCBEC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91440" tIns="45720" rIns="91440" bIns="45720"/>
                <a:lstStyle/>
                <a:p>
                  <a:endParaRPr lang="zh-CN" altLang="en-US" sz="2400"/>
                </a:p>
              </p:txBody>
            </p:sp>
            <p:sp>
              <p:nvSpPr>
                <p:cNvPr id="1160" name="MH_Other_275"/>
                <p:cNvSpPr/>
                <p:nvPr>
                  <p:custDataLst>
                    <p:tags r:id="rId292"/>
                  </p:custDataLst>
                </p:nvPr>
              </p:nvSpPr>
              <p:spPr bwMode="auto">
                <a:xfrm>
                  <a:off x="4444599" y="2087320"/>
                  <a:ext cx="158386" cy="113240"/>
                </a:xfrm>
                <a:custGeom>
                  <a:avLst/>
                  <a:gdLst>
                    <a:gd name="T0" fmla="*/ 2147483646 w 195"/>
                    <a:gd name="T1" fmla="*/ 2147483646 h 142"/>
                    <a:gd name="T2" fmla="*/ 2147483646 w 195"/>
                    <a:gd name="T3" fmla="*/ 2147483646 h 142"/>
                    <a:gd name="T4" fmla="*/ 2147483646 w 195"/>
                    <a:gd name="T5" fmla="*/ 2147483646 h 142"/>
                    <a:gd name="T6" fmla="*/ 2147483646 w 195"/>
                    <a:gd name="T7" fmla="*/ 2147483646 h 142"/>
                    <a:gd name="T8" fmla="*/ 2147483646 w 195"/>
                    <a:gd name="T9" fmla="*/ 2147483646 h 142"/>
                    <a:gd name="T10" fmla="*/ 2147483646 w 195"/>
                    <a:gd name="T11" fmla="*/ 2147483646 h 142"/>
                    <a:gd name="T12" fmla="*/ 2147483646 w 195"/>
                    <a:gd name="T13" fmla="*/ 2147483646 h 142"/>
                    <a:gd name="T14" fmla="*/ 2147483646 w 195"/>
                    <a:gd name="T15" fmla="*/ 2147483646 h 142"/>
                    <a:gd name="T16" fmla="*/ 2147483646 w 195"/>
                    <a:gd name="T17" fmla="*/ 2147483646 h 142"/>
                    <a:gd name="T18" fmla="*/ 2147483646 w 195"/>
                    <a:gd name="T19" fmla="*/ 2147483646 h 142"/>
                    <a:gd name="T20" fmla="*/ 2147483646 w 195"/>
                    <a:gd name="T21" fmla="*/ 2147483646 h 142"/>
                    <a:gd name="T22" fmla="*/ 2147483646 w 195"/>
                    <a:gd name="T23" fmla="*/ 2147483646 h 142"/>
                    <a:gd name="T24" fmla="*/ 2147483646 w 195"/>
                    <a:gd name="T25" fmla="*/ 2147483646 h 142"/>
                    <a:gd name="T26" fmla="*/ 0 w 195"/>
                    <a:gd name="T27" fmla="*/ 1182505208 h 142"/>
                    <a:gd name="T28" fmla="*/ 603582740 w 195"/>
                    <a:gd name="T29" fmla="*/ 1774460451 h 142"/>
                    <a:gd name="T30" fmla="*/ 2147483646 w 195"/>
                    <a:gd name="T31" fmla="*/ 2147483646 h 142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</a:gdLst>
                  <a:ahLst/>
                  <a:cxnLst>
                    <a:cxn ang="T32">
                      <a:pos x="T0" y="T1"/>
                    </a:cxn>
                    <a:cxn ang="T33">
                      <a:pos x="T2" y="T3"/>
                    </a:cxn>
                    <a:cxn ang="T34">
                      <a:pos x="T4" y="T5"/>
                    </a:cxn>
                    <a:cxn ang="T35">
                      <a:pos x="T6" y="T7"/>
                    </a:cxn>
                    <a:cxn ang="T36">
                      <a:pos x="T8" y="T9"/>
                    </a:cxn>
                    <a:cxn ang="T37">
                      <a:pos x="T10" y="T11"/>
                    </a:cxn>
                    <a:cxn ang="T38">
                      <a:pos x="T12" y="T13"/>
                    </a:cxn>
                    <a:cxn ang="T39">
                      <a:pos x="T14" y="T15"/>
                    </a:cxn>
                    <a:cxn ang="T40">
                      <a:pos x="T16" y="T17"/>
                    </a:cxn>
                    <a:cxn ang="T41">
                      <a:pos x="T18" y="T19"/>
                    </a:cxn>
                    <a:cxn ang="T42">
                      <a:pos x="T20" y="T21"/>
                    </a:cxn>
                    <a:cxn ang="T43">
                      <a:pos x="T22" y="T23"/>
                    </a:cxn>
                    <a:cxn ang="T44">
                      <a:pos x="T24" y="T25"/>
                    </a:cxn>
                    <a:cxn ang="T45">
                      <a:pos x="T26" y="T27"/>
                    </a:cxn>
                    <a:cxn ang="T46">
                      <a:pos x="T28" y="T29"/>
                    </a:cxn>
                    <a:cxn ang="T47">
                      <a:pos x="T30" y="T31"/>
                    </a:cxn>
                  </a:cxnLst>
                  <a:rect l="0" t="0" r="r" b="b"/>
                  <a:pathLst>
                    <a:path w="195" h="142">
                      <a:moveTo>
                        <a:pt x="76" y="32"/>
                      </a:moveTo>
                      <a:cubicBezTo>
                        <a:pt x="97" y="56"/>
                        <a:pt x="105" y="67"/>
                        <a:pt x="105" y="67"/>
                      </a:cubicBezTo>
                      <a:cubicBezTo>
                        <a:pt x="105" y="67"/>
                        <a:pt x="113" y="77"/>
                        <a:pt x="132" y="102"/>
                      </a:cubicBezTo>
                      <a:cubicBezTo>
                        <a:pt x="143" y="118"/>
                        <a:pt x="156" y="129"/>
                        <a:pt x="172" y="136"/>
                      </a:cubicBezTo>
                      <a:cubicBezTo>
                        <a:pt x="179" y="139"/>
                        <a:pt x="187" y="141"/>
                        <a:pt x="195" y="142"/>
                      </a:cubicBezTo>
                      <a:cubicBezTo>
                        <a:pt x="193" y="141"/>
                        <a:pt x="193" y="141"/>
                        <a:pt x="193" y="141"/>
                      </a:cubicBezTo>
                      <a:cubicBezTo>
                        <a:pt x="168" y="137"/>
                        <a:pt x="149" y="124"/>
                        <a:pt x="133" y="101"/>
                      </a:cubicBezTo>
                      <a:cubicBezTo>
                        <a:pt x="114" y="77"/>
                        <a:pt x="106" y="66"/>
                        <a:pt x="106" y="66"/>
                      </a:cubicBezTo>
                      <a:cubicBezTo>
                        <a:pt x="106" y="66"/>
                        <a:pt x="98" y="55"/>
                        <a:pt x="77" y="31"/>
                      </a:cubicBezTo>
                      <a:cubicBezTo>
                        <a:pt x="70" y="24"/>
                        <a:pt x="63" y="18"/>
                        <a:pt x="55" y="14"/>
                      </a:cubicBezTo>
                      <a:cubicBezTo>
                        <a:pt x="53" y="14"/>
                        <a:pt x="53" y="14"/>
                        <a:pt x="53" y="14"/>
                      </a:cubicBezTo>
                      <a:cubicBezTo>
                        <a:pt x="53" y="12"/>
                        <a:pt x="53" y="12"/>
                        <a:pt x="53" y="12"/>
                      </a:cubicBezTo>
                      <a:cubicBezTo>
                        <a:pt x="53" y="12"/>
                        <a:pt x="53" y="12"/>
                        <a:pt x="53" y="12"/>
                      </a:cubicBezTo>
                      <a:cubicBezTo>
                        <a:pt x="37" y="4"/>
                        <a:pt x="19" y="0"/>
                        <a:pt x="0" y="2"/>
                      </a:cubicBezTo>
                      <a:cubicBezTo>
                        <a:pt x="1" y="3"/>
                        <a:pt x="1" y="3"/>
                        <a:pt x="1" y="3"/>
                      </a:cubicBezTo>
                      <a:cubicBezTo>
                        <a:pt x="30" y="0"/>
                        <a:pt x="55" y="10"/>
                        <a:pt x="76" y="32"/>
                      </a:cubicBezTo>
                      <a:close/>
                    </a:path>
                  </a:pathLst>
                </a:custGeom>
                <a:solidFill>
                  <a:srgbClr val="6D6E7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91440" tIns="45720" rIns="91440" bIns="45720"/>
                <a:lstStyle/>
                <a:p>
                  <a:endParaRPr lang="zh-CN" altLang="en-US" sz="2400"/>
                </a:p>
              </p:txBody>
            </p:sp>
            <p:sp>
              <p:nvSpPr>
                <p:cNvPr id="1161" name="MH_Other_276"/>
                <p:cNvSpPr/>
                <p:nvPr>
                  <p:custDataLst>
                    <p:tags r:id="rId293"/>
                  </p:custDataLst>
                </p:nvPr>
              </p:nvSpPr>
              <p:spPr bwMode="auto">
                <a:xfrm>
                  <a:off x="4488766" y="2096378"/>
                  <a:ext cx="126404" cy="113240"/>
                </a:xfrm>
                <a:custGeom>
                  <a:avLst/>
                  <a:gdLst>
                    <a:gd name="T0" fmla="*/ 2147483646 w 157"/>
                    <a:gd name="T1" fmla="*/ 2147483646 h 141"/>
                    <a:gd name="T2" fmla="*/ 2147483646 w 157"/>
                    <a:gd name="T3" fmla="*/ 2147483646 h 141"/>
                    <a:gd name="T4" fmla="*/ 2147483646 w 157"/>
                    <a:gd name="T5" fmla="*/ 2147483646 h 141"/>
                    <a:gd name="T6" fmla="*/ 2147483646 w 157"/>
                    <a:gd name="T7" fmla="*/ 2147483646 h 141"/>
                    <a:gd name="T8" fmla="*/ 2147483646 w 157"/>
                    <a:gd name="T9" fmla="*/ 2147483646 h 141"/>
                    <a:gd name="T10" fmla="*/ 2147483646 w 157"/>
                    <a:gd name="T11" fmla="*/ 2147483646 h 141"/>
                    <a:gd name="T12" fmla="*/ 2147483646 w 157"/>
                    <a:gd name="T13" fmla="*/ 2147483646 h 141"/>
                    <a:gd name="T14" fmla="*/ 2147483646 w 157"/>
                    <a:gd name="T15" fmla="*/ 2147483646 h 141"/>
                    <a:gd name="T16" fmla="*/ 0 w 157"/>
                    <a:gd name="T17" fmla="*/ 0 h 141"/>
                    <a:gd name="T18" fmla="*/ 1183287382 w 157"/>
                    <a:gd name="T19" fmla="*/ 1200763866 h 141"/>
                    <a:gd name="T20" fmla="*/ 2147483646 w 157"/>
                    <a:gd name="T21" fmla="*/ 2147483646 h 141"/>
                    <a:gd name="T22" fmla="*/ 2147483646 w 157"/>
                    <a:gd name="T23" fmla="*/ 2147483646 h 141"/>
                    <a:gd name="T24" fmla="*/ 2147483646 w 157"/>
                    <a:gd name="T25" fmla="*/ 2147483646 h 141"/>
                    <a:gd name="T26" fmla="*/ 2147483646 w 157"/>
                    <a:gd name="T27" fmla="*/ 2147483646 h 141"/>
                    <a:gd name="T28" fmla="*/ 2147483646 w 157"/>
                    <a:gd name="T29" fmla="*/ 2147483646 h 141"/>
                    <a:gd name="T30" fmla="*/ 2147483646 w 157"/>
                    <a:gd name="T31" fmla="*/ 2147483646 h 141"/>
                    <a:gd name="T32" fmla="*/ 2147483646 w 157"/>
                    <a:gd name="T33" fmla="*/ 2147483646 h 141"/>
                    <a:gd name="T34" fmla="*/ 2147483646 w 157"/>
                    <a:gd name="T35" fmla="*/ 2147483646 h 141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0" t="0" r="r" b="b"/>
                  <a:pathLst>
                    <a:path w="157" h="141">
                      <a:moveTo>
                        <a:pt x="156" y="141"/>
                      </a:moveTo>
                      <a:cubicBezTo>
                        <a:pt x="157" y="140"/>
                        <a:pt x="157" y="140"/>
                        <a:pt x="157" y="140"/>
                      </a:cubicBezTo>
                      <a:cubicBezTo>
                        <a:pt x="144" y="133"/>
                        <a:pt x="134" y="122"/>
                        <a:pt x="125" y="107"/>
                      </a:cubicBezTo>
                      <a:cubicBezTo>
                        <a:pt x="108" y="82"/>
                        <a:pt x="100" y="71"/>
                        <a:pt x="100" y="70"/>
                      </a:cubicBezTo>
                      <a:cubicBezTo>
                        <a:pt x="100" y="70"/>
                        <a:pt x="93" y="59"/>
                        <a:pt x="73" y="34"/>
                      </a:cubicBezTo>
                      <a:cubicBezTo>
                        <a:pt x="67" y="27"/>
                        <a:pt x="60" y="21"/>
                        <a:pt x="53" y="16"/>
                      </a:cubicBezTo>
                      <a:cubicBezTo>
                        <a:pt x="53" y="16"/>
                        <a:pt x="53" y="16"/>
                        <a:pt x="52" y="16"/>
                      </a:cubicBezTo>
                      <a:cubicBezTo>
                        <a:pt x="52" y="15"/>
                        <a:pt x="52" y="15"/>
                        <a:pt x="52" y="15"/>
                      </a:cubicBezTo>
                      <a:cubicBezTo>
                        <a:pt x="37" y="4"/>
                        <a:pt x="19" y="0"/>
                        <a:pt x="0" y="0"/>
                      </a:cubicBezTo>
                      <a:cubicBezTo>
                        <a:pt x="2" y="2"/>
                        <a:pt x="2" y="2"/>
                        <a:pt x="2" y="2"/>
                      </a:cubicBezTo>
                      <a:cubicBezTo>
                        <a:pt x="30" y="1"/>
                        <a:pt x="53" y="12"/>
                        <a:pt x="72" y="35"/>
                      </a:cubicBezTo>
                      <a:cubicBezTo>
                        <a:pt x="92" y="60"/>
                        <a:pt x="99" y="71"/>
                        <a:pt x="99" y="71"/>
                      </a:cubicBezTo>
                      <a:cubicBezTo>
                        <a:pt x="99" y="71"/>
                        <a:pt x="107" y="82"/>
                        <a:pt x="124" y="108"/>
                      </a:cubicBezTo>
                      <a:cubicBezTo>
                        <a:pt x="129" y="116"/>
                        <a:pt x="135" y="123"/>
                        <a:pt x="140" y="129"/>
                      </a:cubicBezTo>
                      <a:cubicBezTo>
                        <a:pt x="142" y="129"/>
                        <a:pt x="142" y="129"/>
                        <a:pt x="142" y="129"/>
                      </a:cubicBezTo>
                      <a:cubicBezTo>
                        <a:pt x="142" y="130"/>
                        <a:pt x="142" y="130"/>
                        <a:pt x="142" y="130"/>
                      </a:cubicBezTo>
                      <a:cubicBezTo>
                        <a:pt x="142" y="130"/>
                        <a:pt x="142" y="130"/>
                        <a:pt x="142" y="130"/>
                      </a:cubicBezTo>
                      <a:cubicBezTo>
                        <a:pt x="147" y="135"/>
                        <a:pt x="151" y="138"/>
                        <a:pt x="156" y="141"/>
                      </a:cubicBezTo>
                      <a:close/>
                    </a:path>
                  </a:pathLst>
                </a:custGeom>
                <a:solidFill>
                  <a:srgbClr val="6D6E7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91440" tIns="45720" rIns="91440" bIns="45720"/>
                <a:lstStyle/>
                <a:p>
                  <a:endParaRPr lang="zh-CN" altLang="en-US" sz="2400"/>
                </a:p>
              </p:txBody>
            </p:sp>
            <p:sp>
              <p:nvSpPr>
                <p:cNvPr id="1162" name="MH_Other_277"/>
                <p:cNvSpPr/>
                <p:nvPr>
                  <p:custDataLst>
                    <p:tags r:id="rId294"/>
                  </p:custDataLst>
                </p:nvPr>
              </p:nvSpPr>
              <p:spPr bwMode="auto">
                <a:xfrm>
                  <a:off x="4601463" y="2199048"/>
                  <a:ext cx="1523" cy="1510"/>
                </a:xfrm>
                <a:custGeom>
                  <a:avLst/>
                  <a:gdLst>
                    <a:gd name="T0" fmla="*/ 179120564 w 5"/>
                    <a:gd name="T1" fmla="*/ 0 h 3"/>
                    <a:gd name="T2" fmla="*/ 0 w 5"/>
                    <a:gd name="T3" fmla="*/ 0 h 3"/>
                    <a:gd name="T4" fmla="*/ 179120564 w 5"/>
                    <a:gd name="T5" fmla="*/ 298966937 h 3"/>
                    <a:gd name="T6" fmla="*/ 179120564 w 5"/>
                    <a:gd name="T7" fmla="*/ 298966937 h 3"/>
                    <a:gd name="T8" fmla="*/ 179120564 w 5"/>
                    <a:gd name="T9" fmla="*/ 0 h 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5" h="3">
                      <a:moveTo>
                        <a:pt x="5" y="0"/>
                      </a:moveTo>
                      <a:lnTo>
                        <a:pt x="0" y="0"/>
                      </a:lnTo>
                      <a:lnTo>
                        <a:pt x="5" y="3"/>
                      </a:lnTo>
                      <a:lnTo>
                        <a:pt x="5" y="0"/>
                      </a:lnTo>
                      <a:close/>
                    </a:path>
                  </a:pathLst>
                </a:custGeom>
                <a:solidFill>
                  <a:srgbClr val="6D6E7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91440" tIns="45720" rIns="91440" bIns="45720"/>
                <a:lstStyle/>
                <a:p>
                  <a:endParaRPr lang="zh-CN" altLang="en-US" sz="2400"/>
                </a:p>
              </p:txBody>
            </p:sp>
            <p:sp>
              <p:nvSpPr>
                <p:cNvPr id="1163" name="MH_Other_278"/>
                <p:cNvSpPr/>
                <p:nvPr>
                  <p:custDataLst>
                    <p:tags r:id="rId295"/>
                  </p:custDataLst>
                </p:nvPr>
              </p:nvSpPr>
              <p:spPr bwMode="auto">
                <a:xfrm>
                  <a:off x="4488766" y="2096378"/>
                  <a:ext cx="0" cy="1510"/>
                </a:xfrm>
                <a:custGeom>
                  <a:avLst/>
                  <a:gdLst>
                    <a:gd name="T0" fmla="*/ 0 w 4"/>
                    <a:gd name="T1" fmla="*/ 179346497 h 5"/>
                    <a:gd name="T2" fmla="*/ 89 w 4"/>
                    <a:gd name="T3" fmla="*/ 179346497 h 5"/>
                    <a:gd name="T4" fmla="*/ 0 w 4"/>
                    <a:gd name="T5" fmla="*/ 0 h 5"/>
                    <a:gd name="T6" fmla="*/ 0 w 4"/>
                    <a:gd name="T7" fmla="*/ 0 h 5"/>
                    <a:gd name="T8" fmla="*/ 0 w 4"/>
                    <a:gd name="T9" fmla="*/ 179346497 h 5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4" h="5">
                      <a:moveTo>
                        <a:pt x="0" y="5"/>
                      </a:moveTo>
                      <a:lnTo>
                        <a:pt x="4" y="5"/>
                      </a:lnTo>
                      <a:lnTo>
                        <a:pt x="0" y="0"/>
                      </a:lnTo>
                      <a:lnTo>
                        <a:pt x="0" y="5"/>
                      </a:lnTo>
                      <a:close/>
                    </a:path>
                  </a:pathLst>
                </a:custGeom>
                <a:solidFill>
                  <a:srgbClr val="6D6E7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91440" tIns="45720" rIns="91440" bIns="45720"/>
                <a:lstStyle/>
                <a:p>
                  <a:endParaRPr lang="zh-CN" altLang="en-US" sz="2400"/>
                </a:p>
              </p:txBody>
            </p:sp>
            <p:sp>
              <p:nvSpPr>
                <p:cNvPr id="1164" name="MH_Other_279"/>
                <p:cNvSpPr/>
                <p:nvPr>
                  <p:custDataLst>
                    <p:tags r:id="rId296"/>
                  </p:custDataLst>
                </p:nvPr>
              </p:nvSpPr>
              <p:spPr bwMode="auto">
                <a:xfrm>
                  <a:off x="4528363" y="2106948"/>
                  <a:ext cx="92898" cy="87572"/>
                </a:xfrm>
                <a:custGeom>
                  <a:avLst/>
                  <a:gdLst>
                    <a:gd name="T0" fmla="*/ 2147483646 w 115"/>
                    <a:gd name="T1" fmla="*/ 2147483646 h 108"/>
                    <a:gd name="T2" fmla="*/ 2147483646 w 115"/>
                    <a:gd name="T3" fmla="*/ 2147483646 h 108"/>
                    <a:gd name="T4" fmla="*/ 2147483646 w 115"/>
                    <a:gd name="T5" fmla="*/ 2147483646 h 108"/>
                    <a:gd name="T6" fmla="*/ 2147483646 w 115"/>
                    <a:gd name="T7" fmla="*/ 2147483646 h 108"/>
                    <a:gd name="T8" fmla="*/ 2147483646 w 115"/>
                    <a:gd name="T9" fmla="*/ 2147483646 h 108"/>
                    <a:gd name="T10" fmla="*/ 2147483646 w 115"/>
                    <a:gd name="T11" fmla="*/ 2147483646 h 108"/>
                    <a:gd name="T12" fmla="*/ 2147483646 w 115"/>
                    <a:gd name="T13" fmla="*/ 2147483646 h 108"/>
                    <a:gd name="T14" fmla="*/ 2147483646 w 115"/>
                    <a:gd name="T15" fmla="*/ 2147483646 h 108"/>
                    <a:gd name="T16" fmla="*/ 2147483646 w 115"/>
                    <a:gd name="T17" fmla="*/ 2147483646 h 108"/>
                    <a:gd name="T18" fmla="*/ 0 w 115"/>
                    <a:gd name="T19" fmla="*/ 0 h 108"/>
                    <a:gd name="T20" fmla="*/ 596324772 w 115"/>
                    <a:gd name="T21" fmla="*/ 612722466 h 108"/>
                    <a:gd name="T22" fmla="*/ 1192649544 w 115"/>
                    <a:gd name="T23" fmla="*/ 1224717709 h 108"/>
                    <a:gd name="T24" fmla="*/ 2147483646 w 115"/>
                    <a:gd name="T25" fmla="*/ 2147483646 h 108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0" t="0" r="r" b="b"/>
                  <a:pathLst>
                    <a:path w="115" h="108">
                      <a:moveTo>
                        <a:pt x="72" y="39"/>
                      </a:moveTo>
                      <a:cubicBezTo>
                        <a:pt x="90" y="65"/>
                        <a:pt x="96" y="77"/>
                        <a:pt x="97" y="77"/>
                      </a:cubicBezTo>
                      <a:cubicBezTo>
                        <a:pt x="114" y="108"/>
                        <a:pt x="114" y="108"/>
                        <a:pt x="114" y="108"/>
                      </a:cubicBezTo>
                      <a:cubicBezTo>
                        <a:pt x="115" y="107"/>
                        <a:pt x="115" y="107"/>
                        <a:pt x="115" y="107"/>
                      </a:cubicBezTo>
                      <a:cubicBezTo>
                        <a:pt x="98" y="77"/>
                        <a:pt x="98" y="77"/>
                        <a:pt x="98" y="77"/>
                      </a:cubicBezTo>
                      <a:cubicBezTo>
                        <a:pt x="97" y="77"/>
                        <a:pt x="91" y="65"/>
                        <a:pt x="73" y="39"/>
                      </a:cubicBezTo>
                      <a:cubicBezTo>
                        <a:pt x="67" y="31"/>
                        <a:pt x="61" y="24"/>
                        <a:pt x="54" y="19"/>
                      </a:cubicBezTo>
                      <a:cubicBezTo>
                        <a:pt x="54" y="19"/>
                        <a:pt x="53" y="19"/>
                        <a:pt x="53" y="19"/>
                      </a:cubicBezTo>
                      <a:cubicBezTo>
                        <a:pt x="53" y="18"/>
                        <a:pt x="53" y="18"/>
                        <a:pt x="53" y="18"/>
                      </a:cubicBezTo>
                      <a:cubicBezTo>
                        <a:pt x="38" y="7"/>
                        <a:pt x="20" y="1"/>
                        <a:pt x="0" y="0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2" y="2"/>
                        <a:pt x="2" y="2"/>
                        <a:pt x="2" y="2"/>
                      </a:cubicBezTo>
                      <a:cubicBezTo>
                        <a:pt x="31" y="3"/>
                        <a:pt x="54" y="15"/>
                        <a:pt x="72" y="39"/>
                      </a:cubicBezTo>
                      <a:close/>
                    </a:path>
                  </a:pathLst>
                </a:custGeom>
                <a:solidFill>
                  <a:srgbClr val="6D6E7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91440" tIns="45720" rIns="91440" bIns="45720"/>
                <a:lstStyle/>
                <a:p>
                  <a:endParaRPr lang="zh-CN" altLang="en-US" sz="2400"/>
                </a:p>
              </p:txBody>
            </p:sp>
            <p:sp>
              <p:nvSpPr>
                <p:cNvPr id="1165" name="MH_Other_280"/>
                <p:cNvSpPr/>
                <p:nvPr>
                  <p:custDataLst>
                    <p:tags r:id="rId297"/>
                  </p:custDataLst>
                </p:nvPr>
              </p:nvSpPr>
              <p:spPr bwMode="auto">
                <a:xfrm>
                  <a:off x="4529884" y="2108457"/>
                  <a:ext cx="1523" cy="0"/>
                </a:xfrm>
                <a:custGeom>
                  <a:avLst/>
                  <a:gdLst>
                    <a:gd name="T0" fmla="*/ 1792959984 w 1"/>
                    <a:gd name="T1" fmla="*/ 1067 h 1"/>
                    <a:gd name="T2" fmla="*/ 0 w 1"/>
                    <a:gd name="T3" fmla="*/ 0 h 1"/>
                    <a:gd name="T4" fmla="*/ 0 w 1"/>
                    <a:gd name="T5" fmla="*/ 1067 h 1"/>
                    <a:gd name="T6" fmla="*/ 1792959984 w 1"/>
                    <a:gd name="T7" fmla="*/ 1067 h 1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1" h="1">
                      <a:moveTo>
                        <a:pt x="1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rgbClr val="6D6E7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91440" tIns="45720" rIns="91440" bIns="45720"/>
                <a:lstStyle/>
                <a:p>
                  <a:endParaRPr lang="zh-CN" altLang="en-US" sz="2400"/>
                </a:p>
              </p:txBody>
            </p:sp>
            <p:sp>
              <p:nvSpPr>
                <p:cNvPr id="1166" name="MH_Other_281"/>
                <p:cNvSpPr/>
                <p:nvPr>
                  <p:custDataLst>
                    <p:tags r:id="rId298"/>
                  </p:custDataLst>
                </p:nvPr>
              </p:nvSpPr>
              <p:spPr bwMode="auto">
                <a:xfrm>
                  <a:off x="4572526" y="2120536"/>
                  <a:ext cx="62442" cy="48316"/>
                </a:xfrm>
                <a:custGeom>
                  <a:avLst/>
                  <a:gdLst>
                    <a:gd name="T0" fmla="*/ 2147483646 w 78"/>
                    <a:gd name="T1" fmla="*/ 2147483646 h 60"/>
                    <a:gd name="T2" fmla="*/ 2147483646 w 78"/>
                    <a:gd name="T3" fmla="*/ 2147483646 h 60"/>
                    <a:gd name="T4" fmla="*/ 2147483646 w 78"/>
                    <a:gd name="T5" fmla="*/ 2147483646 h 60"/>
                    <a:gd name="T6" fmla="*/ 2147483646 w 78"/>
                    <a:gd name="T7" fmla="*/ 2147483646 h 60"/>
                    <a:gd name="T8" fmla="*/ 2147483646 w 78"/>
                    <a:gd name="T9" fmla="*/ 2147483646 h 60"/>
                    <a:gd name="T10" fmla="*/ 2147483646 w 78"/>
                    <a:gd name="T11" fmla="*/ 2147483646 h 60"/>
                    <a:gd name="T12" fmla="*/ 2147483646 w 78"/>
                    <a:gd name="T13" fmla="*/ 2147483646 h 60"/>
                    <a:gd name="T14" fmla="*/ 0 w 78"/>
                    <a:gd name="T15" fmla="*/ 0 h 60"/>
                    <a:gd name="T16" fmla="*/ 0 w 78"/>
                    <a:gd name="T17" fmla="*/ 602866460 h 60"/>
                    <a:gd name="T18" fmla="*/ 584217371 w 78"/>
                    <a:gd name="T19" fmla="*/ 1206449200 h 60"/>
                    <a:gd name="T20" fmla="*/ 2147483646 w 78"/>
                    <a:gd name="T21" fmla="*/ 2147483646 h 60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78" h="60">
                      <a:moveTo>
                        <a:pt x="68" y="44"/>
                      </a:moveTo>
                      <a:cubicBezTo>
                        <a:pt x="72" y="50"/>
                        <a:pt x="75" y="55"/>
                        <a:pt x="77" y="60"/>
                      </a:cubicBezTo>
                      <a:cubicBezTo>
                        <a:pt x="78" y="58"/>
                        <a:pt x="78" y="58"/>
                        <a:pt x="78" y="58"/>
                      </a:cubicBezTo>
                      <a:cubicBezTo>
                        <a:pt x="75" y="54"/>
                        <a:pt x="73" y="49"/>
                        <a:pt x="69" y="43"/>
                      </a:cubicBezTo>
                      <a:cubicBezTo>
                        <a:pt x="64" y="35"/>
                        <a:pt x="58" y="28"/>
                        <a:pt x="51" y="22"/>
                      </a:cubicBezTo>
                      <a:cubicBezTo>
                        <a:pt x="49" y="21"/>
                        <a:pt x="49" y="21"/>
                        <a:pt x="49" y="21"/>
                      </a:cubicBezTo>
                      <a:cubicBezTo>
                        <a:pt x="49" y="20"/>
                        <a:pt x="49" y="20"/>
                        <a:pt x="49" y="20"/>
                      </a:cubicBezTo>
                      <a:cubicBezTo>
                        <a:pt x="35" y="9"/>
                        <a:pt x="19" y="2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30" y="5"/>
                        <a:pt x="52" y="19"/>
                        <a:pt x="68" y="44"/>
                      </a:cubicBezTo>
                      <a:close/>
                    </a:path>
                  </a:pathLst>
                </a:custGeom>
                <a:solidFill>
                  <a:srgbClr val="6D6E7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91440" tIns="45720" rIns="91440" bIns="45720"/>
                <a:lstStyle/>
                <a:p>
                  <a:endParaRPr lang="zh-CN" altLang="en-US" sz="2400"/>
                </a:p>
              </p:txBody>
            </p:sp>
            <p:sp>
              <p:nvSpPr>
                <p:cNvPr id="1167" name="MH_Other_282"/>
                <p:cNvSpPr/>
                <p:nvPr>
                  <p:custDataLst>
                    <p:tags r:id="rId299"/>
                  </p:custDataLst>
                </p:nvPr>
              </p:nvSpPr>
              <p:spPr bwMode="auto">
                <a:xfrm>
                  <a:off x="4572526" y="2122046"/>
                  <a:ext cx="0" cy="0"/>
                </a:xfrm>
                <a:custGeom>
                  <a:avLst/>
                  <a:gdLst>
                    <a:gd name="T0" fmla="*/ 711 w 1"/>
                    <a:gd name="T1" fmla="*/ 711 h 1"/>
                    <a:gd name="T2" fmla="*/ 0 w 1"/>
                    <a:gd name="T3" fmla="*/ 0 h 1"/>
                    <a:gd name="T4" fmla="*/ 0 w 1"/>
                    <a:gd name="T5" fmla="*/ 711 h 1"/>
                    <a:gd name="T6" fmla="*/ 711 w 1"/>
                    <a:gd name="T7" fmla="*/ 711 h 1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1" h="1">
                      <a:moveTo>
                        <a:pt x="1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rgbClr val="6D6E7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91440" tIns="45720" rIns="91440" bIns="45720"/>
                <a:lstStyle/>
                <a:p>
                  <a:endParaRPr lang="zh-CN" altLang="en-US" sz="2400"/>
                </a:p>
              </p:txBody>
            </p:sp>
            <p:sp>
              <p:nvSpPr>
                <p:cNvPr id="1168" name="MH_Other_283"/>
                <p:cNvSpPr/>
                <p:nvPr>
                  <p:custDataLst>
                    <p:tags r:id="rId300"/>
                  </p:custDataLst>
                </p:nvPr>
              </p:nvSpPr>
              <p:spPr bwMode="auto">
                <a:xfrm>
                  <a:off x="4612123" y="2137146"/>
                  <a:ext cx="31982" cy="13588"/>
                </a:xfrm>
                <a:custGeom>
                  <a:avLst/>
                  <a:gdLst>
                    <a:gd name="T0" fmla="*/ 2147483646 w 40"/>
                    <a:gd name="T1" fmla="*/ 2147483646 h 17"/>
                    <a:gd name="T2" fmla="*/ 2147483646 w 40"/>
                    <a:gd name="T3" fmla="*/ 2147483646 h 17"/>
                    <a:gd name="T4" fmla="*/ 2147483646 w 40"/>
                    <a:gd name="T5" fmla="*/ 2147483646 h 17"/>
                    <a:gd name="T6" fmla="*/ 0 w 40"/>
                    <a:gd name="T7" fmla="*/ 0 h 17"/>
                    <a:gd name="T8" fmla="*/ 1160741648 w 40"/>
                    <a:gd name="T9" fmla="*/ 1181626505 h 17"/>
                    <a:gd name="T10" fmla="*/ 2147483646 w 40"/>
                    <a:gd name="T11" fmla="*/ 2147483646 h 17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40" h="17">
                      <a:moveTo>
                        <a:pt x="39" y="17"/>
                      </a:moveTo>
                      <a:cubicBezTo>
                        <a:pt x="40" y="17"/>
                        <a:pt x="40" y="17"/>
                        <a:pt x="40" y="17"/>
                      </a:cubicBezTo>
                      <a:cubicBezTo>
                        <a:pt x="40" y="16"/>
                        <a:pt x="40" y="16"/>
                        <a:pt x="40" y="16"/>
                      </a:cubicBezTo>
                      <a:cubicBezTo>
                        <a:pt x="28" y="8"/>
                        <a:pt x="15" y="2"/>
                        <a:pt x="0" y="0"/>
                      </a:cubicBezTo>
                      <a:cubicBezTo>
                        <a:pt x="2" y="2"/>
                        <a:pt x="2" y="2"/>
                        <a:pt x="2" y="2"/>
                      </a:cubicBezTo>
                      <a:cubicBezTo>
                        <a:pt x="16" y="4"/>
                        <a:pt x="29" y="9"/>
                        <a:pt x="39" y="17"/>
                      </a:cubicBezTo>
                      <a:close/>
                    </a:path>
                  </a:pathLst>
                </a:custGeom>
                <a:solidFill>
                  <a:srgbClr val="6D6E7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91440" tIns="45720" rIns="91440" bIns="45720"/>
                <a:lstStyle/>
                <a:p>
                  <a:endParaRPr lang="zh-CN" altLang="en-US" sz="2400"/>
                </a:p>
              </p:txBody>
            </p:sp>
            <p:sp>
              <p:nvSpPr>
                <p:cNvPr id="1169" name="MH_Other_284"/>
                <p:cNvSpPr/>
                <p:nvPr>
                  <p:custDataLst>
                    <p:tags r:id="rId301"/>
                  </p:custDataLst>
                </p:nvPr>
              </p:nvSpPr>
              <p:spPr bwMode="auto">
                <a:xfrm>
                  <a:off x="4612123" y="2137146"/>
                  <a:ext cx="1523" cy="1509"/>
                </a:xfrm>
                <a:custGeom>
                  <a:avLst/>
                  <a:gdLst>
                    <a:gd name="T0" fmla="*/ 0 w 4"/>
                    <a:gd name="T1" fmla="*/ 111918811 h 4"/>
                    <a:gd name="T2" fmla="*/ 224119998 w 4"/>
                    <a:gd name="T3" fmla="*/ 223838018 h 4"/>
                    <a:gd name="T4" fmla="*/ 0 w 4"/>
                    <a:gd name="T5" fmla="*/ 0 h 4"/>
                    <a:gd name="T6" fmla="*/ 0 w 4"/>
                    <a:gd name="T7" fmla="*/ 111918811 h 4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4" h="4">
                      <a:moveTo>
                        <a:pt x="0" y="2"/>
                      </a:moveTo>
                      <a:lnTo>
                        <a:pt x="4" y="4"/>
                      </a:lnTo>
                      <a:lnTo>
                        <a:pt x="0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6D6E7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91440" tIns="45720" rIns="91440" bIns="45720"/>
                <a:lstStyle/>
                <a:p>
                  <a:endParaRPr lang="zh-CN" altLang="en-US" sz="2400"/>
                </a:p>
              </p:txBody>
            </p:sp>
            <p:sp>
              <p:nvSpPr>
                <p:cNvPr id="1170" name="MH_Other_285"/>
                <p:cNvSpPr/>
                <p:nvPr>
                  <p:custDataLst>
                    <p:tags r:id="rId302"/>
                  </p:custDataLst>
                </p:nvPr>
              </p:nvSpPr>
              <p:spPr bwMode="auto">
                <a:xfrm>
                  <a:off x="4386728" y="2144694"/>
                  <a:ext cx="25890" cy="1510"/>
                </a:xfrm>
                <a:custGeom>
                  <a:avLst/>
                  <a:gdLst>
                    <a:gd name="T0" fmla="*/ 0 w 32"/>
                    <a:gd name="T1" fmla="*/ 0 h 3"/>
                    <a:gd name="T2" fmla="*/ 0 w 32"/>
                    <a:gd name="T3" fmla="*/ 0 h 3"/>
                    <a:gd name="T4" fmla="*/ 0 w 32"/>
                    <a:gd name="T5" fmla="*/ 232561012 h 3"/>
                    <a:gd name="T6" fmla="*/ 0 w 32"/>
                    <a:gd name="T7" fmla="*/ 232561012 h 3"/>
                    <a:gd name="T8" fmla="*/ 2147483646 w 32"/>
                    <a:gd name="T9" fmla="*/ 464841477 h 3"/>
                    <a:gd name="T10" fmla="*/ 2147483646 w 32"/>
                    <a:gd name="T11" fmla="*/ 232561012 h 3"/>
                    <a:gd name="T12" fmla="*/ 2147483646 w 32"/>
                    <a:gd name="T13" fmla="*/ 0 h 3"/>
                    <a:gd name="T14" fmla="*/ 2147483646 w 32"/>
                    <a:gd name="T15" fmla="*/ 0 h 3"/>
                    <a:gd name="T16" fmla="*/ 0 w 32"/>
                    <a:gd name="T17" fmla="*/ 0 h 3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32" h="3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2"/>
                        <a:pt x="4" y="2"/>
                        <a:pt x="6" y="2"/>
                      </a:cubicBezTo>
                      <a:cubicBezTo>
                        <a:pt x="14" y="3"/>
                        <a:pt x="24" y="2"/>
                        <a:pt x="32" y="1"/>
                      </a:cubicBezTo>
                      <a:cubicBezTo>
                        <a:pt x="31" y="0"/>
                        <a:pt x="31" y="0"/>
                        <a:pt x="31" y="0"/>
                      </a:cubicBezTo>
                      <a:cubicBezTo>
                        <a:pt x="31" y="0"/>
                        <a:pt x="30" y="0"/>
                        <a:pt x="30" y="0"/>
                      </a:cubicBezTo>
                      <a:cubicBezTo>
                        <a:pt x="19" y="2"/>
                        <a:pt x="10" y="2"/>
                        <a:pt x="0" y="0"/>
                      </a:cubicBezTo>
                      <a:close/>
                    </a:path>
                  </a:pathLst>
                </a:custGeom>
                <a:solidFill>
                  <a:srgbClr val="6D6E7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91440" tIns="45720" rIns="91440" bIns="45720"/>
                <a:lstStyle/>
                <a:p>
                  <a:endParaRPr lang="zh-CN" altLang="en-US" sz="2400"/>
                </a:p>
              </p:txBody>
            </p:sp>
            <p:sp>
              <p:nvSpPr>
                <p:cNvPr id="1171" name="MH_Other_286"/>
                <p:cNvSpPr/>
                <p:nvPr>
                  <p:custDataLst>
                    <p:tags r:id="rId303"/>
                  </p:custDataLst>
                </p:nvPr>
              </p:nvSpPr>
              <p:spPr bwMode="auto">
                <a:xfrm>
                  <a:off x="4388253" y="2126575"/>
                  <a:ext cx="63963" cy="25668"/>
                </a:xfrm>
                <a:custGeom>
                  <a:avLst/>
                  <a:gdLst>
                    <a:gd name="T0" fmla="*/ 2147483646 w 79"/>
                    <a:gd name="T1" fmla="*/ 2147483646 h 31"/>
                    <a:gd name="T2" fmla="*/ 0 w 79"/>
                    <a:gd name="T3" fmla="*/ 0 h 31"/>
                    <a:gd name="T4" fmla="*/ 0 w 79"/>
                    <a:gd name="T5" fmla="*/ 643466178 h 31"/>
                    <a:gd name="T6" fmla="*/ 2147483646 w 79"/>
                    <a:gd name="T7" fmla="*/ 2147483646 h 31"/>
                    <a:gd name="T8" fmla="*/ 2147483646 w 79"/>
                    <a:gd name="T9" fmla="*/ 2147483646 h 31"/>
                    <a:gd name="T10" fmla="*/ 2147483646 w 79"/>
                    <a:gd name="T11" fmla="*/ 2147483646 h 31"/>
                    <a:gd name="T12" fmla="*/ 2147483646 w 79"/>
                    <a:gd name="T13" fmla="*/ 2147483646 h 31"/>
                    <a:gd name="T14" fmla="*/ 2147483646 w 79"/>
                    <a:gd name="T15" fmla="*/ 2147483646 h 31"/>
                    <a:gd name="T16" fmla="*/ 2147483646 w 79"/>
                    <a:gd name="T17" fmla="*/ 2147483646 h 31"/>
                    <a:gd name="T18" fmla="*/ 2147483646 w 79"/>
                    <a:gd name="T19" fmla="*/ 2147483646 h 31"/>
                    <a:gd name="T20" fmla="*/ 2147483646 w 79"/>
                    <a:gd name="T21" fmla="*/ 2147483646 h 31"/>
                    <a:gd name="T22" fmla="*/ 2147483646 w 79"/>
                    <a:gd name="T23" fmla="*/ 2147483646 h 31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0" t="0" r="r" b="b"/>
                  <a:pathLst>
                    <a:path w="79" h="31">
                      <a:moveTo>
                        <a:pt x="7" y="6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6" y="7"/>
                        <a:pt x="6" y="7"/>
                        <a:pt x="6" y="7"/>
                      </a:cubicBezTo>
                      <a:cubicBezTo>
                        <a:pt x="14" y="13"/>
                        <a:pt x="21" y="17"/>
                        <a:pt x="28" y="21"/>
                      </a:cubicBezTo>
                      <a:cubicBezTo>
                        <a:pt x="29" y="21"/>
                        <a:pt x="29" y="21"/>
                        <a:pt x="29" y="21"/>
                      </a:cubicBezTo>
                      <a:cubicBezTo>
                        <a:pt x="29" y="21"/>
                        <a:pt x="29" y="21"/>
                        <a:pt x="29" y="21"/>
                      </a:cubicBezTo>
                      <a:cubicBezTo>
                        <a:pt x="37" y="25"/>
                        <a:pt x="45" y="28"/>
                        <a:pt x="53" y="29"/>
                      </a:cubicBezTo>
                      <a:cubicBezTo>
                        <a:pt x="61" y="31"/>
                        <a:pt x="71" y="31"/>
                        <a:pt x="79" y="30"/>
                      </a:cubicBezTo>
                      <a:cubicBezTo>
                        <a:pt x="78" y="29"/>
                        <a:pt x="78" y="29"/>
                        <a:pt x="78" y="29"/>
                      </a:cubicBezTo>
                      <a:cubicBezTo>
                        <a:pt x="78" y="29"/>
                        <a:pt x="77" y="29"/>
                        <a:pt x="77" y="29"/>
                      </a:cubicBezTo>
                      <a:cubicBezTo>
                        <a:pt x="51" y="31"/>
                        <a:pt x="30" y="24"/>
                        <a:pt x="7" y="6"/>
                      </a:cubicBezTo>
                      <a:close/>
                    </a:path>
                  </a:pathLst>
                </a:custGeom>
                <a:solidFill>
                  <a:srgbClr val="6D6E7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91440" tIns="45720" rIns="91440" bIns="45720"/>
                <a:lstStyle/>
                <a:p>
                  <a:endParaRPr lang="zh-CN" altLang="en-US" sz="2400"/>
                </a:p>
              </p:txBody>
            </p:sp>
            <p:sp>
              <p:nvSpPr>
                <p:cNvPr id="1172" name="MH_Other_287"/>
                <p:cNvSpPr/>
                <p:nvPr>
                  <p:custDataLst>
                    <p:tags r:id="rId304"/>
                  </p:custDataLst>
                </p:nvPr>
              </p:nvSpPr>
              <p:spPr bwMode="auto">
                <a:xfrm>
                  <a:off x="4411095" y="2144694"/>
                  <a:ext cx="1523" cy="0"/>
                </a:xfrm>
                <a:custGeom>
                  <a:avLst/>
                  <a:gdLst>
                    <a:gd name="T0" fmla="*/ 0 w 1"/>
                    <a:gd name="T1" fmla="*/ 1792959984 w 1"/>
                    <a:gd name="T2" fmla="*/ 1792959984 w 1"/>
                    <a:gd name="T3" fmla="*/ 0 w 1"/>
                    <a:gd name="T4" fmla="*/ 0 60000 65536"/>
                    <a:gd name="T5" fmla="*/ 0 60000 65536"/>
                    <a:gd name="T6" fmla="*/ 0 60000 65536"/>
                    <a:gd name="T7" fmla="*/ 0 60000 65536"/>
                  </a:gdLst>
                  <a:ahLst/>
                  <a:cxnLst>
                    <a:cxn ang="T4">
                      <a:pos x="T0" y="0"/>
                    </a:cxn>
                    <a:cxn ang="T5">
                      <a:pos x="T1" y="0"/>
                    </a:cxn>
                    <a:cxn ang="T6">
                      <a:pos x="T2" y="0"/>
                    </a:cxn>
                    <a:cxn ang="T7">
                      <a:pos x="T3" y="0"/>
                    </a:cxn>
                  </a:cxnLst>
                  <a:rect l="0" t="0" r="r" b="b"/>
                  <a:pathLst>
                    <a:path w="1">
                      <a:moveTo>
                        <a:pt x="0" y="0"/>
                      </a:moveTo>
                      <a:cubicBezTo>
                        <a:pt x="0" y="0"/>
                        <a:pt x="1" y="0"/>
                        <a:pt x="1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6D6E7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91440" tIns="45720" rIns="91440" bIns="45720"/>
                <a:lstStyle/>
                <a:p>
                  <a:endParaRPr lang="zh-CN" altLang="en-US" sz="2400"/>
                </a:p>
              </p:txBody>
            </p:sp>
            <p:sp>
              <p:nvSpPr>
                <p:cNvPr id="1173" name="MH_Other_288"/>
                <p:cNvSpPr/>
                <p:nvPr>
                  <p:custDataLst>
                    <p:tags r:id="rId305"/>
                  </p:custDataLst>
                </p:nvPr>
              </p:nvSpPr>
              <p:spPr bwMode="auto">
                <a:xfrm>
                  <a:off x="4391299" y="2097888"/>
                  <a:ext cx="100513" cy="61904"/>
                </a:xfrm>
                <a:custGeom>
                  <a:avLst/>
                  <a:gdLst>
                    <a:gd name="T0" fmla="*/ 2147483646 w 124"/>
                    <a:gd name="T1" fmla="*/ 2147483646 h 77"/>
                    <a:gd name="T2" fmla="*/ 2147483646 w 124"/>
                    <a:gd name="T3" fmla="*/ 2147483646 h 77"/>
                    <a:gd name="T4" fmla="*/ 0 w 124"/>
                    <a:gd name="T5" fmla="*/ 0 h 77"/>
                    <a:gd name="T6" fmla="*/ 0 w 124"/>
                    <a:gd name="T7" fmla="*/ 1201087604 h 77"/>
                    <a:gd name="T8" fmla="*/ 2147483646 w 124"/>
                    <a:gd name="T9" fmla="*/ 2147483646 h 77"/>
                    <a:gd name="T10" fmla="*/ 2147483646 w 124"/>
                    <a:gd name="T11" fmla="*/ 2147483646 h 77"/>
                    <a:gd name="T12" fmla="*/ 2147483646 w 124"/>
                    <a:gd name="T13" fmla="*/ 2147483646 h 77"/>
                    <a:gd name="T14" fmla="*/ 2147483646 w 124"/>
                    <a:gd name="T15" fmla="*/ 2147483646 h 77"/>
                    <a:gd name="T16" fmla="*/ 2147483646 w 124"/>
                    <a:gd name="T17" fmla="*/ 2147483646 h 77"/>
                    <a:gd name="T18" fmla="*/ 2147483646 w 124"/>
                    <a:gd name="T19" fmla="*/ 2147483646 h 77"/>
                    <a:gd name="T20" fmla="*/ 2147483646 w 124"/>
                    <a:gd name="T21" fmla="*/ 2147483646 h 77"/>
                    <a:gd name="T22" fmla="*/ 2147483646 w 124"/>
                    <a:gd name="T23" fmla="*/ 2147483646 h 77"/>
                    <a:gd name="T24" fmla="*/ 2147483646 w 124"/>
                    <a:gd name="T25" fmla="*/ 2147483646 h 77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0" t="0" r="r" b="b"/>
                  <a:pathLst>
                    <a:path w="124" h="77">
                      <a:moveTo>
                        <a:pt x="55" y="48"/>
                      </a:moveTo>
                      <a:cubicBezTo>
                        <a:pt x="32" y="27"/>
                        <a:pt x="22" y="19"/>
                        <a:pt x="22" y="19"/>
                      </a:cubicBezTo>
                      <a:cubicBezTo>
                        <a:pt x="22" y="18"/>
                        <a:pt x="16" y="13"/>
                        <a:pt x="0" y="0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15" y="14"/>
                        <a:pt x="21" y="19"/>
                        <a:pt x="21" y="19"/>
                      </a:cubicBezTo>
                      <a:cubicBezTo>
                        <a:pt x="21" y="20"/>
                        <a:pt x="31" y="28"/>
                        <a:pt x="54" y="49"/>
                      </a:cubicBezTo>
                      <a:cubicBezTo>
                        <a:pt x="60" y="56"/>
                        <a:pt x="67" y="61"/>
                        <a:pt x="74" y="65"/>
                      </a:cubicBezTo>
                      <a:cubicBezTo>
                        <a:pt x="75" y="65"/>
                        <a:pt x="75" y="65"/>
                        <a:pt x="75" y="65"/>
                      </a:cubicBezTo>
                      <a:cubicBezTo>
                        <a:pt x="75" y="65"/>
                        <a:pt x="75" y="65"/>
                        <a:pt x="75" y="65"/>
                      </a:cubicBezTo>
                      <a:cubicBezTo>
                        <a:pt x="83" y="70"/>
                        <a:pt x="91" y="73"/>
                        <a:pt x="99" y="75"/>
                      </a:cubicBezTo>
                      <a:cubicBezTo>
                        <a:pt x="107" y="77"/>
                        <a:pt x="115" y="77"/>
                        <a:pt x="124" y="77"/>
                      </a:cubicBezTo>
                      <a:cubicBezTo>
                        <a:pt x="122" y="76"/>
                        <a:pt x="122" y="76"/>
                        <a:pt x="122" y="76"/>
                      </a:cubicBezTo>
                      <a:cubicBezTo>
                        <a:pt x="96" y="76"/>
                        <a:pt x="75" y="68"/>
                        <a:pt x="55" y="48"/>
                      </a:cubicBezTo>
                      <a:close/>
                    </a:path>
                  </a:pathLst>
                </a:custGeom>
                <a:solidFill>
                  <a:srgbClr val="6D6E7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91440" tIns="45720" rIns="91440" bIns="45720"/>
                <a:lstStyle/>
                <a:p>
                  <a:endParaRPr lang="zh-CN" altLang="en-US" sz="2400"/>
                </a:p>
              </p:txBody>
            </p:sp>
            <p:sp>
              <p:nvSpPr>
                <p:cNvPr id="1174" name="MH_Other_289"/>
                <p:cNvSpPr/>
                <p:nvPr>
                  <p:custDataLst>
                    <p:tags r:id="rId306"/>
                  </p:custDataLst>
                </p:nvPr>
              </p:nvSpPr>
              <p:spPr bwMode="auto">
                <a:xfrm>
                  <a:off x="4450692" y="2150732"/>
                  <a:ext cx="1523" cy="0"/>
                </a:xfrm>
                <a:custGeom>
                  <a:avLst/>
                  <a:gdLst>
                    <a:gd name="T0" fmla="*/ 0 w 1"/>
                    <a:gd name="T1" fmla="*/ 1792959984 w 1"/>
                    <a:gd name="T2" fmla="*/ 1792959984 w 1"/>
                    <a:gd name="T3" fmla="*/ 0 w 1"/>
                    <a:gd name="T4" fmla="*/ 0 60000 65536"/>
                    <a:gd name="T5" fmla="*/ 0 60000 65536"/>
                    <a:gd name="T6" fmla="*/ 0 60000 65536"/>
                    <a:gd name="T7" fmla="*/ 0 60000 65536"/>
                  </a:gdLst>
                  <a:ahLst/>
                  <a:cxnLst>
                    <a:cxn ang="T4">
                      <a:pos x="T0" y="0"/>
                    </a:cxn>
                    <a:cxn ang="T5">
                      <a:pos x="T1" y="0"/>
                    </a:cxn>
                    <a:cxn ang="T6">
                      <a:pos x="T2" y="0"/>
                    </a:cxn>
                    <a:cxn ang="T7">
                      <a:pos x="T3" y="0"/>
                    </a:cxn>
                  </a:cxnLst>
                  <a:rect l="0" t="0" r="r" b="b"/>
                  <a:pathLst>
                    <a:path w="1">
                      <a:moveTo>
                        <a:pt x="0" y="0"/>
                      </a:moveTo>
                      <a:cubicBezTo>
                        <a:pt x="0" y="0"/>
                        <a:pt x="1" y="0"/>
                        <a:pt x="1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6D6E7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91440" tIns="45720" rIns="91440" bIns="45720"/>
                <a:lstStyle/>
                <a:p>
                  <a:endParaRPr lang="zh-CN" altLang="en-US" sz="2400"/>
                </a:p>
              </p:txBody>
            </p:sp>
            <p:sp>
              <p:nvSpPr>
                <p:cNvPr id="1175" name="MH_Other_290"/>
                <p:cNvSpPr/>
                <p:nvPr>
                  <p:custDataLst>
                    <p:tags r:id="rId307"/>
                  </p:custDataLst>
                </p:nvPr>
              </p:nvSpPr>
              <p:spPr bwMode="auto">
                <a:xfrm>
                  <a:off x="4392820" y="2079770"/>
                  <a:ext cx="135542" cy="92102"/>
                </a:xfrm>
                <a:custGeom>
                  <a:avLst/>
                  <a:gdLst>
                    <a:gd name="T0" fmla="*/ 2147483646 w 169"/>
                    <a:gd name="T1" fmla="*/ 2147483646 h 115"/>
                    <a:gd name="T2" fmla="*/ 2147483646 w 169"/>
                    <a:gd name="T3" fmla="*/ 2147483646 h 115"/>
                    <a:gd name="T4" fmla="*/ 2147483646 w 169"/>
                    <a:gd name="T5" fmla="*/ 2147483646 h 115"/>
                    <a:gd name="T6" fmla="*/ 2147483646 w 169"/>
                    <a:gd name="T7" fmla="*/ 2147483646 h 115"/>
                    <a:gd name="T8" fmla="*/ 2147483646 w 169"/>
                    <a:gd name="T9" fmla="*/ 2147483646 h 115"/>
                    <a:gd name="T10" fmla="*/ 2147483646 w 169"/>
                    <a:gd name="T11" fmla="*/ 2147483646 h 115"/>
                    <a:gd name="T12" fmla="*/ 587804897 w 169"/>
                    <a:gd name="T13" fmla="*/ 0 h 115"/>
                    <a:gd name="T14" fmla="*/ 0 w 169"/>
                    <a:gd name="T15" fmla="*/ 596324772 h 115"/>
                    <a:gd name="T16" fmla="*/ 0 w 169"/>
                    <a:gd name="T17" fmla="*/ 596324772 h 115"/>
                    <a:gd name="T18" fmla="*/ 2147483646 w 169"/>
                    <a:gd name="T19" fmla="*/ 2147483646 h 115"/>
                    <a:gd name="T20" fmla="*/ 2147483646 w 169"/>
                    <a:gd name="T21" fmla="*/ 2147483646 h 115"/>
                    <a:gd name="T22" fmla="*/ 2147483646 w 169"/>
                    <a:gd name="T23" fmla="*/ 2147483646 h 115"/>
                    <a:gd name="T24" fmla="*/ 2147483646 w 169"/>
                    <a:gd name="T25" fmla="*/ 2147483646 h 115"/>
                    <a:gd name="T26" fmla="*/ 2147483646 w 169"/>
                    <a:gd name="T27" fmla="*/ 2147483646 h 115"/>
                    <a:gd name="T28" fmla="*/ 2147483646 w 169"/>
                    <a:gd name="T29" fmla="*/ 2147483646 h 115"/>
                    <a:gd name="T30" fmla="*/ 2147483646 w 169"/>
                    <a:gd name="T31" fmla="*/ 2147483646 h 115"/>
                    <a:gd name="T32" fmla="*/ 2147483646 w 169"/>
                    <a:gd name="T33" fmla="*/ 2147483646 h 115"/>
                    <a:gd name="T34" fmla="*/ 2147483646 w 169"/>
                    <a:gd name="T35" fmla="*/ 2147483646 h 115"/>
                    <a:gd name="T36" fmla="*/ 2147483646 w 169"/>
                    <a:gd name="T37" fmla="*/ 2147483646 h 115"/>
                    <a:gd name="T38" fmla="*/ 2147483646 w 169"/>
                    <a:gd name="T39" fmla="*/ 2147483646 h 115"/>
                    <a:gd name="T40" fmla="*/ 2147483646 w 169"/>
                    <a:gd name="T41" fmla="*/ 2147483646 h 115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</a:gdLst>
                  <a:ahLst/>
                  <a:cxnLst>
                    <a:cxn ang="T42">
                      <a:pos x="T0" y="T1"/>
                    </a:cxn>
                    <a:cxn ang="T43">
                      <a:pos x="T2" y="T3"/>
                    </a:cxn>
                    <a:cxn ang="T44">
                      <a:pos x="T4" y="T5"/>
                    </a:cxn>
                    <a:cxn ang="T45">
                      <a:pos x="T6" y="T7"/>
                    </a:cxn>
                    <a:cxn ang="T46">
                      <a:pos x="T8" y="T9"/>
                    </a:cxn>
                    <a:cxn ang="T47">
                      <a:pos x="T10" y="T11"/>
                    </a:cxn>
                    <a:cxn ang="T48">
                      <a:pos x="T12" y="T13"/>
                    </a:cxn>
                    <a:cxn ang="T49">
                      <a:pos x="T14" y="T15"/>
                    </a:cxn>
                    <a:cxn ang="T50">
                      <a:pos x="T16" y="T17"/>
                    </a:cxn>
                    <a:cxn ang="T51">
                      <a:pos x="T18" y="T19"/>
                    </a:cxn>
                    <a:cxn ang="T52">
                      <a:pos x="T20" y="T21"/>
                    </a:cxn>
                    <a:cxn ang="T53">
                      <a:pos x="T22" y="T23"/>
                    </a:cxn>
                    <a:cxn ang="T54">
                      <a:pos x="T24" y="T25"/>
                    </a:cxn>
                    <a:cxn ang="T55">
                      <a:pos x="T26" y="T27"/>
                    </a:cxn>
                    <a:cxn ang="T56">
                      <a:pos x="T28" y="T29"/>
                    </a:cxn>
                    <a:cxn ang="T57">
                      <a:pos x="T30" y="T31"/>
                    </a:cxn>
                    <a:cxn ang="T58">
                      <a:pos x="T32" y="T33"/>
                    </a:cxn>
                    <a:cxn ang="T59">
                      <a:pos x="T34" y="T35"/>
                    </a:cxn>
                    <a:cxn ang="T60">
                      <a:pos x="T36" y="T37"/>
                    </a:cxn>
                    <a:cxn ang="T61">
                      <a:pos x="T38" y="T39"/>
                    </a:cxn>
                    <a:cxn ang="T62">
                      <a:pos x="T40" y="T41"/>
                    </a:cxn>
                  </a:cxnLst>
                  <a:rect l="0" t="0" r="r" b="b"/>
                  <a:pathLst>
                    <a:path w="169" h="115">
                      <a:moveTo>
                        <a:pt x="100" y="82"/>
                      </a:moveTo>
                      <a:cubicBezTo>
                        <a:pt x="79" y="60"/>
                        <a:pt x="70" y="50"/>
                        <a:pt x="70" y="50"/>
                      </a:cubicBezTo>
                      <a:cubicBezTo>
                        <a:pt x="69" y="50"/>
                        <a:pt x="61" y="40"/>
                        <a:pt x="36" y="19"/>
                      </a:cubicBezTo>
                      <a:cubicBezTo>
                        <a:pt x="29" y="13"/>
                        <a:pt x="21" y="8"/>
                        <a:pt x="13" y="5"/>
                      </a:cubicBezTo>
                      <a:cubicBezTo>
                        <a:pt x="13" y="5"/>
                        <a:pt x="12" y="5"/>
                        <a:pt x="12" y="5"/>
                      </a:cubicBezTo>
                      <a:cubicBezTo>
                        <a:pt x="12" y="4"/>
                        <a:pt x="12" y="4"/>
                        <a:pt x="12" y="4"/>
                      </a:cubicBezTo>
                      <a:cubicBezTo>
                        <a:pt x="8" y="3"/>
                        <a:pt x="4" y="1"/>
                        <a:pt x="1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13" y="5"/>
                        <a:pt x="24" y="11"/>
                        <a:pt x="35" y="20"/>
                      </a:cubicBezTo>
                      <a:cubicBezTo>
                        <a:pt x="60" y="41"/>
                        <a:pt x="68" y="51"/>
                        <a:pt x="69" y="51"/>
                      </a:cubicBezTo>
                      <a:cubicBezTo>
                        <a:pt x="69" y="51"/>
                        <a:pt x="78" y="60"/>
                        <a:pt x="99" y="83"/>
                      </a:cubicBezTo>
                      <a:cubicBezTo>
                        <a:pt x="106" y="90"/>
                        <a:pt x="113" y="95"/>
                        <a:pt x="120" y="100"/>
                      </a:cubicBezTo>
                      <a:cubicBezTo>
                        <a:pt x="120" y="100"/>
                        <a:pt x="121" y="100"/>
                        <a:pt x="122" y="100"/>
                      </a:cubicBezTo>
                      <a:cubicBezTo>
                        <a:pt x="122" y="101"/>
                        <a:pt x="122" y="101"/>
                        <a:pt x="122" y="101"/>
                      </a:cubicBezTo>
                      <a:cubicBezTo>
                        <a:pt x="122" y="101"/>
                        <a:pt x="122" y="101"/>
                        <a:pt x="122" y="101"/>
                      </a:cubicBezTo>
                      <a:cubicBezTo>
                        <a:pt x="129" y="106"/>
                        <a:pt x="136" y="109"/>
                        <a:pt x="143" y="111"/>
                      </a:cubicBezTo>
                      <a:cubicBezTo>
                        <a:pt x="151" y="113"/>
                        <a:pt x="161" y="114"/>
                        <a:pt x="169" y="115"/>
                      </a:cubicBezTo>
                      <a:cubicBezTo>
                        <a:pt x="168" y="114"/>
                        <a:pt x="168" y="114"/>
                        <a:pt x="168" y="114"/>
                      </a:cubicBezTo>
                      <a:cubicBezTo>
                        <a:pt x="167" y="114"/>
                        <a:pt x="167" y="114"/>
                        <a:pt x="167" y="113"/>
                      </a:cubicBezTo>
                      <a:cubicBezTo>
                        <a:pt x="140" y="112"/>
                        <a:pt x="120" y="103"/>
                        <a:pt x="100" y="82"/>
                      </a:cubicBezTo>
                      <a:close/>
                    </a:path>
                  </a:pathLst>
                </a:custGeom>
                <a:solidFill>
                  <a:srgbClr val="6D6E7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91440" tIns="45720" rIns="91440" bIns="45720"/>
                <a:lstStyle/>
                <a:p>
                  <a:endParaRPr lang="zh-CN" altLang="en-US" sz="2400"/>
                </a:p>
              </p:txBody>
            </p:sp>
            <p:sp>
              <p:nvSpPr>
                <p:cNvPr id="1176" name="MH_Other_291"/>
                <p:cNvSpPr/>
                <p:nvPr>
                  <p:custDataLst>
                    <p:tags r:id="rId308"/>
                  </p:custDataLst>
                </p:nvPr>
              </p:nvSpPr>
              <p:spPr bwMode="auto">
                <a:xfrm>
                  <a:off x="4488766" y="2159792"/>
                  <a:ext cx="3046" cy="0"/>
                </a:xfrm>
                <a:custGeom>
                  <a:avLst/>
                  <a:gdLst>
                    <a:gd name="T0" fmla="*/ 2147483646 w 2"/>
                    <a:gd name="T1" fmla="*/ 0 h 1"/>
                    <a:gd name="T2" fmla="*/ 0 w 2"/>
                    <a:gd name="T3" fmla="*/ 0 h 1"/>
                    <a:gd name="T4" fmla="*/ 2147483646 w 2"/>
                    <a:gd name="T5" fmla="*/ 711 h 1"/>
                    <a:gd name="T6" fmla="*/ 2147483646 w 2"/>
                    <a:gd name="T7" fmla="*/ 711 h 1"/>
                    <a:gd name="T8" fmla="*/ 2147483646 w 2"/>
                    <a:gd name="T9" fmla="*/ 0 h 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1" y="0"/>
                        <a:pt x="0" y="0"/>
                        <a:pt x="0" y="0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lnTo>
                        <a:pt x="2" y="0"/>
                      </a:lnTo>
                      <a:close/>
                    </a:path>
                  </a:pathLst>
                </a:custGeom>
                <a:solidFill>
                  <a:srgbClr val="6D6E7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91440" tIns="45720" rIns="91440" bIns="45720"/>
                <a:lstStyle/>
                <a:p>
                  <a:endParaRPr lang="zh-CN" altLang="en-US" sz="2400"/>
                </a:p>
              </p:txBody>
            </p:sp>
            <p:sp>
              <p:nvSpPr>
                <p:cNvPr id="1177" name="MH_Other_292"/>
                <p:cNvSpPr/>
                <p:nvPr>
                  <p:custDataLst>
                    <p:tags r:id="rId309"/>
                  </p:custDataLst>
                </p:nvPr>
              </p:nvSpPr>
              <p:spPr bwMode="auto">
                <a:xfrm>
                  <a:off x="4401957" y="2078260"/>
                  <a:ext cx="164478" cy="107201"/>
                </a:xfrm>
                <a:custGeom>
                  <a:avLst/>
                  <a:gdLst>
                    <a:gd name="T0" fmla="*/ 2147483646 w 204"/>
                    <a:gd name="T1" fmla="*/ 2147483646 h 133"/>
                    <a:gd name="T2" fmla="*/ 2147483646 w 204"/>
                    <a:gd name="T3" fmla="*/ 2147483646 h 133"/>
                    <a:gd name="T4" fmla="*/ 2147483646 w 204"/>
                    <a:gd name="T5" fmla="*/ 2147483646 h 133"/>
                    <a:gd name="T6" fmla="*/ 2147483646 w 204"/>
                    <a:gd name="T7" fmla="*/ 2147483646 h 133"/>
                    <a:gd name="T8" fmla="*/ 2147483646 w 204"/>
                    <a:gd name="T9" fmla="*/ 2147483646 h 133"/>
                    <a:gd name="T10" fmla="*/ 0 w 204"/>
                    <a:gd name="T11" fmla="*/ 2147483646 h 133"/>
                    <a:gd name="T12" fmla="*/ 0 w 204"/>
                    <a:gd name="T13" fmla="*/ 2147483646 h 133"/>
                    <a:gd name="T14" fmla="*/ 593327098 w 204"/>
                    <a:gd name="T15" fmla="*/ 2147483646 h 133"/>
                    <a:gd name="T16" fmla="*/ 2147483646 w 204"/>
                    <a:gd name="T17" fmla="*/ 2147483646 h 133"/>
                    <a:gd name="T18" fmla="*/ 2147483646 w 204"/>
                    <a:gd name="T19" fmla="*/ 2147483646 h 133"/>
                    <a:gd name="T20" fmla="*/ 2147483646 w 204"/>
                    <a:gd name="T21" fmla="*/ 2147483646 h 133"/>
                    <a:gd name="T22" fmla="*/ 2147483646 w 204"/>
                    <a:gd name="T23" fmla="*/ 2147483646 h 133"/>
                    <a:gd name="T24" fmla="*/ 2147483646 w 204"/>
                    <a:gd name="T25" fmla="*/ 2147483646 h 133"/>
                    <a:gd name="T26" fmla="*/ 2147483646 w 204"/>
                    <a:gd name="T27" fmla="*/ 2147483646 h 133"/>
                    <a:gd name="T28" fmla="*/ 2147483646 w 204"/>
                    <a:gd name="T29" fmla="*/ 2147483646 h 133"/>
                    <a:gd name="T30" fmla="*/ 2147483646 w 204"/>
                    <a:gd name="T31" fmla="*/ 2147483646 h 133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</a:gdLst>
                  <a:ahLst/>
                  <a:cxnLst>
                    <a:cxn ang="T32">
                      <a:pos x="T0" y="T1"/>
                    </a:cxn>
                    <a:cxn ang="T33">
                      <a:pos x="T2" y="T3"/>
                    </a:cxn>
                    <a:cxn ang="T34">
                      <a:pos x="T4" y="T5"/>
                    </a:cxn>
                    <a:cxn ang="T35">
                      <a:pos x="T6" y="T7"/>
                    </a:cxn>
                    <a:cxn ang="T36">
                      <a:pos x="T8" y="T9"/>
                    </a:cxn>
                    <a:cxn ang="T37">
                      <a:pos x="T10" y="T11"/>
                    </a:cxn>
                    <a:cxn ang="T38">
                      <a:pos x="T12" y="T13"/>
                    </a:cxn>
                    <a:cxn ang="T39">
                      <a:pos x="T14" y="T15"/>
                    </a:cxn>
                    <a:cxn ang="T40">
                      <a:pos x="T16" y="T17"/>
                    </a:cxn>
                    <a:cxn ang="T41">
                      <a:pos x="T18" y="T19"/>
                    </a:cxn>
                    <a:cxn ang="T42">
                      <a:pos x="T20" y="T21"/>
                    </a:cxn>
                    <a:cxn ang="T43">
                      <a:pos x="T22" y="T23"/>
                    </a:cxn>
                    <a:cxn ang="T44">
                      <a:pos x="T24" y="T25"/>
                    </a:cxn>
                    <a:cxn ang="T45">
                      <a:pos x="T26" y="T27"/>
                    </a:cxn>
                    <a:cxn ang="T46">
                      <a:pos x="T28" y="T29"/>
                    </a:cxn>
                    <a:cxn ang="T47">
                      <a:pos x="T30" y="T31"/>
                    </a:cxn>
                  </a:cxnLst>
                  <a:rect l="0" t="0" r="r" b="b"/>
                  <a:pathLst>
                    <a:path w="204" h="133">
                      <a:moveTo>
                        <a:pt x="204" y="133"/>
                      </a:moveTo>
                      <a:cubicBezTo>
                        <a:pt x="203" y="131"/>
                        <a:pt x="203" y="131"/>
                        <a:pt x="203" y="131"/>
                      </a:cubicBezTo>
                      <a:cubicBezTo>
                        <a:pt x="176" y="129"/>
                        <a:pt x="156" y="118"/>
                        <a:pt x="137" y="96"/>
                      </a:cubicBezTo>
                      <a:cubicBezTo>
                        <a:pt x="118" y="72"/>
                        <a:pt x="109" y="62"/>
                        <a:pt x="109" y="62"/>
                      </a:cubicBezTo>
                      <a:cubicBezTo>
                        <a:pt x="108" y="62"/>
                        <a:pt x="100" y="51"/>
                        <a:pt x="77" y="29"/>
                      </a:cubicBezTo>
                      <a:cubicBezTo>
                        <a:pt x="55" y="8"/>
                        <a:pt x="29" y="0"/>
                        <a:pt x="0" y="5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0" y="5"/>
                        <a:pt x="1" y="6"/>
                        <a:pt x="1" y="6"/>
                      </a:cubicBezTo>
                      <a:cubicBezTo>
                        <a:pt x="29" y="1"/>
                        <a:pt x="54" y="9"/>
                        <a:pt x="76" y="30"/>
                      </a:cubicBezTo>
                      <a:cubicBezTo>
                        <a:pt x="99" y="52"/>
                        <a:pt x="107" y="63"/>
                        <a:pt x="108" y="63"/>
                      </a:cubicBezTo>
                      <a:cubicBezTo>
                        <a:pt x="108" y="63"/>
                        <a:pt x="117" y="73"/>
                        <a:pt x="137" y="96"/>
                      </a:cubicBezTo>
                      <a:cubicBezTo>
                        <a:pt x="142" y="103"/>
                        <a:pt x="148" y="109"/>
                        <a:pt x="155" y="114"/>
                      </a:cubicBezTo>
                      <a:cubicBezTo>
                        <a:pt x="156" y="114"/>
                        <a:pt x="156" y="114"/>
                        <a:pt x="156" y="114"/>
                      </a:cubicBezTo>
                      <a:cubicBezTo>
                        <a:pt x="156" y="115"/>
                        <a:pt x="156" y="115"/>
                        <a:pt x="156" y="115"/>
                      </a:cubicBezTo>
                      <a:cubicBezTo>
                        <a:pt x="163" y="120"/>
                        <a:pt x="170" y="124"/>
                        <a:pt x="178" y="127"/>
                      </a:cubicBezTo>
                      <a:cubicBezTo>
                        <a:pt x="186" y="130"/>
                        <a:pt x="195" y="132"/>
                        <a:pt x="204" y="133"/>
                      </a:cubicBezTo>
                      <a:close/>
                    </a:path>
                  </a:pathLst>
                </a:custGeom>
                <a:solidFill>
                  <a:srgbClr val="6D6E7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91440" tIns="45720" rIns="91440" bIns="45720"/>
                <a:lstStyle/>
                <a:p>
                  <a:endParaRPr lang="zh-CN" altLang="en-US" sz="2400"/>
                </a:p>
              </p:txBody>
            </p:sp>
            <p:sp>
              <p:nvSpPr>
                <p:cNvPr id="1178" name="MH_Other_293"/>
                <p:cNvSpPr/>
                <p:nvPr>
                  <p:custDataLst>
                    <p:tags r:id="rId310"/>
                  </p:custDataLst>
                </p:nvPr>
              </p:nvSpPr>
              <p:spPr bwMode="auto">
                <a:xfrm>
                  <a:off x="4401957" y="2082790"/>
                  <a:ext cx="1523" cy="0"/>
                </a:xfrm>
                <a:custGeom>
                  <a:avLst/>
                  <a:gdLst>
                    <a:gd name="T0" fmla="*/ 1792959984 w 1"/>
                    <a:gd name="T1" fmla="*/ 711 h 1"/>
                    <a:gd name="T2" fmla="*/ 0 w 1"/>
                    <a:gd name="T3" fmla="*/ 0 h 1"/>
                    <a:gd name="T4" fmla="*/ 0 w 1"/>
                    <a:gd name="T5" fmla="*/ 711 h 1"/>
                    <a:gd name="T6" fmla="*/ 1792959984 w 1"/>
                    <a:gd name="T7" fmla="*/ 711 h 1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1" h="1">
                      <a:moveTo>
                        <a:pt x="1" y="1"/>
                      </a:moveTo>
                      <a:cubicBezTo>
                        <a:pt x="1" y="1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rgbClr val="6D6E7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91440" tIns="45720" rIns="91440" bIns="45720"/>
                <a:lstStyle/>
                <a:p>
                  <a:endParaRPr lang="zh-CN" altLang="en-US" sz="2400"/>
                </a:p>
              </p:txBody>
            </p:sp>
            <p:sp>
              <p:nvSpPr>
                <p:cNvPr id="1179" name="MH_Other_294"/>
                <p:cNvSpPr/>
                <p:nvPr>
                  <p:custDataLst>
                    <p:tags r:id="rId311"/>
                  </p:custDataLst>
                </p:nvPr>
              </p:nvSpPr>
              <p:spPr bwMode="auto">
                <a:xfrm>
                  <a:off x="4526839" y="2170362"/>
                  <a:ext cx="1523" cy="0"/>
                </a:xfrm>
                <a:custGeom>
                  <a:avLst/>
                  <a:gdLst>
                    <a:gd name="T0" fmla="*/ 0 w 1"/>
                    <a:gd name="T1" fmla="*/ 0 h 1"/>
                    <a:gd name="T2" fmla="*/ 2147483646 w 1"/>
                    <a:gd name="T3" fmla="*/ 711 h 1"/>
                    <a:gd name="T4" fmla="*/ 2147483646 w 1"/>
                    <a:gd name="T5" fmla="*/ 0 h 1"/>
                    <a:gd name="T6" fmla="*/ 0 w 1"/>
                    <a:gd name="T7" fmla="*/ 0 h 1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1" h="1">
                      <a:moveTo>
                        <a:pt x="0" y="0"/>
                      </a:moveTo>
                      <a:cubicBezTo>
                        <a:pt x="0" y="1"/>
                        <a:pt x="0" y="1"/>
                        <a:pt x="1" y="1"/>
                      </a:cubicBezTo>
                      <a:cubicBezTo>
                        <a:pt x="1" y="0"/>
                        <a:pt x="1" y="0"/>
                        <a:pt x="1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6D6E7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91440" tIns="45720" rIns="91440" bIns="45720"/>
                <a:lstStyle/>
                <a:p>
                  <a:endParaRPr lang="zh-CN" altLang="en-US" sz="2400"/>
                </a:p>
              </p:txBody>
            </p:sp>
            <p:sp>
              <p:nvSpPr>
                <p:cNvPr id="1180" name="MH_Other_295"/>
                <p:cNvSpPr/>
                <p:nvPr>
                  <p:custDataLst>
                    <p:tags r:id="rId312"/>
                  </p:custDataLst>
                </p:nvPr>
              </p:nvSpPr>
              <p:spPr bwMode="auto">
                <a:xfrm>
                  <a:off x="4613646" y="2149223"/>
                  <a:ext cx="237578" cy="200812"/>
                </a:xfrm>
                <a:custGeom>
                  <a:avLst/>
                  <a:gdLst>
                    <a:gd name="T0" fmla="*/ 2147483646 w 294"/>
                    <a:gd name="T1" fmla="*/ 2147483646 h 250"/>
                    <a:gd name="T2" fmla="*/ 2147483646 w 294"/>
                    <a:gd name="T3" fmla="*/ 2147483646 h 250"/>
                    <a:gd name="T4" fmla="*/ 2147483646 w 294"/>
                    <a:gd name="T5" fmla="*/ 2147483646 h 250"/>
                    <a:gd name="T6" fmla="*/ 2147483646 w 294"/>
                    <a:gd name="T7" fmla="*/ 2147483646 h 250"/>
                    <a:gd name="T8" fmla="*/ 2147483646 w 294"/>
                    <a:gd name="T9" fmla="*/ 2147483646 h 250"/>
                    <a:gd name="T10" fmla="*/ 2147483646 w 294"/>
                    <a:gd name="T11" fmla="*/ 2147483646 h 250"/>
                    <a:gd name="T12" fmla="*/ 2147483646 w 294"/>
                    <a:gd name="T13" fmla="*/ 2147483646 h 250"/>
                    <a:gd name="T14" fmla="*/ 2147483646 w 294"/>
                    <a:gd name="T15" fmla="*/ 2147483646 h 250"/>
                    <a:gd name="T16" fmla="*/ 2147483646 w 294"/>
                    <a:gd name="T17" fmla="*/ 0 h 250"/>
                    <a:gd name="T18" fmla="*/ 2147483646 w 294"/>
                    <a:gd name="T19" fmla="*/ 599139242 h 250"/>
                    <a:gd name="T20" fmla="*/ 2147483646 w 294"/>
                    <a:gd name="T21" fmla="*/ 599139242 h 250"/>
                    <a:gd name="T22" fmla="*/ 2147483646 w 294"/>
                    <a:gd name="T23" fmla="*/ 2147483646 h 250"/>
                    <a:gd name="T24" fmla="*/ 2147483646 w 294"/>
                    <a:gd name="T25" fmla="*/ 2147483646 h 250"/>
                    <a:gd name="T26" fmla="*/ 2147483646 w 294"/>
                    <a:gd name="T27" fmla="*/ 2147483646 h 250"/>
                    <a:gd name="T28" fmla="*/ 2147483646 w 294"/>
                    <a:gd name="T29" fmla="*/ 2147483646 h 250"/>
                    <a:gd name="T30" fmla="*/ 596020266 w 294"/>
                    <a:gd name="T31" fmla="*/ 2147483646 h 250"/>
                    <a:gd name="T32" fmla="*/ 596020266 w 294"/>
                    <a:gd name="T33" fmla="*/ 2147483646 h 250"/>
                    <a:gd name="T34" fmla="*/ 0 w 294"/>
                    <a:gd name="T35" fmla="*/ 2147483646 h 250"/>
                    <a:gd name="T36" fmla="*/ 0 w 294"/>
                    <a:gd name="T37" fmla="*/ 2147483646 h 250"/>
                    <a:gd name="T38" fmla="*/ 2147483646 w 294"/>
                    <a:gd name="T39" fmla="*/ 2147483646 h 250"/>
                    <a:gd name="T40" fmla="*/ 2147483646 w 294"/>
                    <a:gd name="T41" fmla="*/ 2147483646 h 250"/>
                    <a:gd name="T42" fmla="*/ 2147483646 w 294"/>
                    <a:gd name="T43" fmla="*/ 2147483646 h 250"/>
                    <a:gd name="T44" fmla="*/ 2147483646 w 294"/>
                    <a:gd name="T45" fmla="*/ 2147483646 h 250"/>
                    <a:gd name="T46" fmla="*/ 2147483646 w 294"/>
                    <a:gd name="T47" fmla="*/ 2147483646 h 250"/>
                    <a:gd name="T48" fmla="*/ 2147483646 w 294"/>
                    <a:gd name="T49" fmla="*/ 2147483646 h 250"/>
                    <a:gd name="T50" fmla="*/ 2147483646 w 294"/>
                    <a:gd name="T51" fmla="*/ 2147483646 h 250"/>
                    <a:gd name="T52" fmla="*/ 2147483646 w 294"/>
                    <a:gd name="T53" fmla="*/ 2147483646 h 250"/>
                    <a:gd name="T54" fmla="*/ 2147483646 w 294"/>
                    <a:gd name="T55" fmla="*/ 2147483646 h 250"/>
                    <a:gd name="T56" fmla="*/ 2147483646 w 294"/>
                    <a:gd name="T57" fmla="*/ 2147483646 h 250"/>
                    <a:gd name="T58" fmla="*/ 2147483646 w 294"/>
                    <a:gd name="T59" fmla="*/ 2147483646 h 250"/>
                    <a:gd name="T60" fmla="*/ 2147483646 w 294"/>
                    <a:gd name="T61" fmla="*/ 2147483646 h 250"/>
                    <a:gd name="T62" fmla="*/ 2147483646 w 294"/>
                    <a:gd name="T63" fmla="*/ 2147483646 h 250"/>
                    <a:gd name="T64" fmla="*/ 2147483646 w 294"/>
                    <a:gd name="T65" fmla="*/ 2147483646 h 250"/>
                    <a:gd name="T66" fmla="*/ 2147483646 w 294"/>
                    <a:gd name="T67" fmla="*/ 2147483646 h 250"/>
                    <a:gd name="T68" fmla="*/ 2147483646 w 294"/>
                    <a:gd name="T69" fmla="*/ 2147483646 h 250"/>
                    <a:gd name="T70" fmla="*/ 2147483646 w 294"/>
                    <a:gd name="T71" fmla="*/ 2147483646 h 250"/>
                    <a:gd name="T72" fmla="*/ 2147483646 w 294"/>
                    <a:gd name="T73" fmla="*/ 2147483646 h 250"/>
                    <a:gd name="T74" fmla="*/ 2147483646 w 294"/>
                    <a:gd name="T75" fmla="*/ 2147483646 h 250"/>
                    <a:gd name="T76" fmla="*/ 2147483646 w 294"/>
                    <a:gd name="T77" fmla="*/ 2147483646 h 250"/>
                    <a:gd name="T78" fmla="*/ 2147483646 w 294"/>
                    <a:gd name="T79" fmla="*/ 2147483646 h 250"/>
                    <a:gd name="T80" fmla="*/ 2147483646 w 294"/>
                    <a:gd name="T81" fmla="*/ 2147483646 h 250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</a:gdLst>
                  <a:ahLst/>
                  <a:cxnLst>
                    <a:cxn ang="T82">
                      <a:pos x="T0" y="T1"/>
                    </a:cxn>
                    <a:cxn ang="T83">
                      <a:pos x="T2" y="T3"/>
                    </a:cxn>
                    <a:cxn ang="T84">
                      <a:pos x="T4" y="T5"/>
                    </a:cxn>
                    <a:cxn ang="T85">
                      <a:pos x="T6" y="T7"/>
                    </a:cxn>
                    <a:cxn ang="T86">
                      <a:pos x="T8" y="T9"/>
                    </a:cxn>
                    <a:cxn ang="T87">
                      <a:pos x="T10" y="T11"/>
                    </a:cxn>
                    <a:cxn ang="T88">
                      <a:pos x="T12" y="T13"/>
                    </a:cxn>
                    <a:cxn ang="T89">
                      <a:pos x="T14" y="T15"/>
                    </a:cxn>
                    <a:cxn ang="T90">
                      <a:pos x="T16" y="T17"/>
                    </a:cxn>
                    <a:cxn ang="T91">
                      <a:pos x="T18" y="T19"/>
                    </a:cxn>
                    <a:cxn ang="T92">
                      <a:pos x="T20" y="T21"/>
                    </a:cxn>
                    <a:cxn ang="T93">
                      <a:pos x="T22" y="T23"/>
                    </a:cxn>
                    <a:cxn ang="T94">
                      <a:pos x="T24" y="T25"/>
                    </a:cxn>
                    <a:cxn ang="T95">
                      <a:pos x="T26" y="T27"/>
                    </a:cxn>
                    <a:cxn ang="T96">
                      <a:pos x="T28" y="T29"/>
                    </a:cxn>
                    <a:cxn ang="T97">
                      <a:pos x="T30" y="T31"/>
                    </a:cxn>
                    <a:cxn ang="T98">
                      <a:pos x="T32" y="T33"/>
                    </a:cxn>
                    <a:cxn ang="T99">
                      <a:pos x="T34" y="T35"/>
                    </a:cxn>
                    <a:cxn ang="T100">
                      <a:pos x="T36" y="T37"/>
                    </a:cxn>
                    <a:cxn ang="T101">
                      <a:pos x="T38" y="T39"/>
                    </a:cxn>
                    <a:cxn ang="T102">
                      <a:pos x="T40" y="T41"/>
                    </a:cxn>
                    <a:cxn ang="T103">
                      <a:pos x="T42" y="T43"/>
                    </a:cxn>
                    <a:cxn ang="T104">
                      <a:pos x="T44" y="T45"/>
                    </a:cxn>
                    <a:cxn ang="T105">
                      <a:pos x="T46" y="T47"/>
                    </a:cxn>
                    <a:cxn ang="T106">
                      <a:pos x="T48" y="T49"/>
                    </a:cxn>
                    <a:cxn ang="T107">
                      <a:pos x="T50" y="T51"/>
                    </a:cxn>
                    <a:cxn ang="T108">
                      <a:pos x="T52" y="T53"/>
                    </a:cxn>
                    <a:cxn ang="T109">
                      <a:pos x="T54" y="T55"/>
                    </a:cxn>
                    <a:cxn ang="T110">
                      <a:pos x="T56" y="T57"/>
                    </a:cxn>
                    <a:cxn ang="T111">
                      <a:pos x="T58" y="T59"/>
                    </a:cxn>
                    <a:cxn ang="T112">
                      <a:pos x="T60" y="T61"/>
                    </a:cxn>
                    <a:cxn ang="T113">
                      <a:pos x="T62" y="T63"/>
                    </a:cxn>
                    <a:cxn ang="T114">
                      <a:pos x="T64" y="T65"/>
                    </a:cxn>
                    <a:cxn ang="T115">
                      <a:pos x="T66" y="T67"/>
                    </a:cxn>
                    <a:cxn ang="T116">
                      <a:pos x="T68" y="T69"/>
                    </a:cxn>
                    <a:cxn ang="T117">
                      <a:pos x="T70" y="T71"/>
                    </a:cxn>
                    <a:cxn ang="T118">
                      <a:pos x="T72" y="T73"/>
                    </a:cxn>
                    <a:cxn ang="T119">
                      <a:pos x="T74" y="T75"/>
                    </a:cxn>
                    <a:cxn ang="T120">
                      <a:pos x="T76" y="T77"/>
                    </a:cxn>
                    <a:cxn ang="T121">
                      <a:pos x="T78" y="T79"/>
                    </a:cxn>
                    <a:cxn ang="T122">
                      <a:pos x="T80" y="T81"/>
                    </a:cxn>
                  </a:cxnLst>
                  <a:rect l="0" t="0" r="r" b="b"/>
                  <a:pathLst>
                    <a:path w="294" h="250">
                      <a:moveTo>
                        <a:pt x="263" y="165"/>
                      </a:moveTo>
                      <a:cubicBezTo>
                        <a:pt x="254" y="150"/>
                        <a:pt x="241" y="138"/>
                        <a:pt x="224" y="129"/>
                      </a:cubicBezTo>
                      <a:cubicBezTo>
                        <a:pt x="224" y="130"/>
                        <a:pt x="224" y="130"/>
                        <a:pt x="224" y="130"/>
                      </a:cubicBezTo>
                      <a:cubicBezTo>
                        <a:pt x="215" y="114"/>
                        <a:pt x="199" y="102"/>
                        <a:pt x="182" y="94"/>
                      </a:cubicBezTo>
                      <a:cubicBezTo>
                        <a:pt x="171" y="80"/>
                        <a:pt x="156" y="69"/>
                        <a:pt x="138" y="62"/>
                      </a:cubicBezTo>
                      <a:cubicBezTo>
                        <a:pt x="127" y="49"/>
                        <a:pt x="111" y="39"/>
                        <a:pt x="93" y="34"/>
                      </a:cubicBezTo>
                      <a:cubicBezTo>
                        <a:pt x="81" y="21"/>
                        <a:pt x="65" y="12"/>
                        <a:pt x="46" y="8"/>
                      </a:cubicBezTo>
                      <a:cubicBezTo>
                        <a:pt x="46" y="8"/>
                        <a:pt x="46" y="8"/>
                        <a:pt x="46" y="8"/>
                      </a:cubicBezTo>
                      <a:cubicBezTo>
                        <a:pt x="43" y="5"/>
                        <a:pt x="40" y="3"/>
                        <a:pt x="37" y="0"/>
                      </a:cubicBezTo>
                      <a:cubicBezTo>
                        <a:pt x="37" y="1"/>
                        <a:pt x="37" y="1"/>
                        <a:pt x="37" y="1"/>
                      </a:cubicBezTo>
                      <a:cubicBezTo>
                        <a:pt x="36" y="1"/>
                        <a:pt x="36" y="1"/>
                        <a:pt x="36" y="1"/>
                      </a:cubicBezTo>
                      <a:cubicBezTo>
                        <a:pt x="26" y="22"/>
                        <a:pt x="26" y="22"/>
                        <a:pt x="26" y="22"/>
                      </a:cubicBezTo>
                      <a:cubicBezTo>
                        <a:pt x="25" y="24"/>
                        <a:pt x="25" y="24"/>
                        <a:pt x="25" y="24"/>
                      </a:cubicBezTo>
                      <a:cubicBezTo>
                        <a:pt x="10" y="54"/>
                        <a:pt x="10" y="54"/>
                        <a:pt x="10" y="54"/>
                      </a:cubicBezTo>
                      <a:cubicBezTo>
                        <a:pt x="9" y="55"/>
                        <a:pt x="9" y="55"/>
                        <a:pt x="9" y="55"/>
                      </a:cubicBezTo>
                      <a:cubicBezTo>
                        <a:pt x="1" y="73"/>
                        <a:pt x="1" y="73"/>
                        <a:pt x="1" y="73"/>
                      </a:cubicBezTo>
                      <a:cubicBezTo>
                        <a:pt x="1" y="73"/>
                        <a:pt x="1" y="73"/>
                        <a:pt x="1" y="73"/>
                      </a:cubicBezTo>
                      <a:cubicBezTo>
                        <a:pt x="0" y="74"/>
                        <a:pt x="0" y="74"/>
                        <a:pt x="0" y="74"/>
                      </a:cubicBezTo>
                      <a:cubicBezTo>
                        <a:pt x="0" y="74"/>
                        <a:pt x="0" y="74"/>
                        <a:pt x="0" y="74"/>
                      </a:cubicBezTo>
                      <a:cubicBezTo>
                        <a:pt x="2" y="75"/>
                        <a:pt x="4" y="76"/>
                        <a:pt x="6" y="77"/>
                      </a:cubicBezTo>
                      <a:cubicBezTo>
                        <a:pt x="13" y="81"/>
                        <a:pt x="22" y="84"/>
                        <a:pt x="30" y="85"/>
                      </a:cubicBezTo>
                      <a:cubicBezTo>
                        <a:pt x="36" y="92"/>
                        <a:pt x="42" y="97"/>
                        <a:pt x="49" y="101"/>
                      </a:cubicBezTo>
                      <a:cubicBezTo>
                        <a:pt x="56" y="105"/>
                        <a:pt x="65" y="108"/>
                        <a:pt x="73" y="111"/>
                      </a:cubicBezTo>
                      <a:cubicBezTo>
                        <a:pt x="78" y="117"/>
                        <a:pt x="84" y="123"/>
                        <a:pt x="91" y="128"/>
                      </a:cubicBezTo>
                      <a:cubicBezTo>
                        <a:pt x="98" y="132"/>
                        <a:pt x="105" y="136"/>
                        <a:pt x="113" y="138"/>
                      </a:cubicBezTo>
                      <a:cubicBezTo>
                        <a:pt x="118" y="145"/>
                        <a:pt x="123" y="151"/>
                        <a:pt x="130" y="155"/>
                      </a:cubicBezTo>
                      <a:cubicBezTo>
                        <a:pt x="136" y="160"/>
                        <a:pt x="144" y="165"/>
                        <a:pt x="152" y="168"/>
                      </a:cubicBezTo>
                      <a:cubicBezTo>
                        <a:pt x="157" y="175"/>
                        <a:pt x="162" y="182"/>
                        <a:pt x="168" y="187"/>
                      </a:cubicBezTo>
                      <a:cubicBezTo>
                        <a:pt x="174" y="192"/>
                        <a:pt x="182" y="197"/>
                        <a:pt x="190" y="201"/>
                      </a:cubicBezTo>
                      <a:cubicBezTo>
                        <a:pt x="194" y="208"/>
                        <a:pt x="199" y="215"/>
                        <a:pt x="204" y="221"/>
                      </a:cubicBezTo>
                      <a:cubicBezTo>
                        <a:pt x="210" y="226"/>
                        <a:pt x="217" y="231"/>
                        <a:pt x="224" y="235"/>
                      </a:cubicBezTo>
                      <a:cubicBezTo>
                        <a:pt x="227" y="241"/>
                        <a:pt x="230" y="246"/>
                        <a:pt x="233" y="250"/>
                      </a:cubicBezTo>
                      <a:cubicBezTo>
                        <a:pt x="234" y="250"/>
                        <a:pt x="234" y="250"/>
                        <a:pt x="234" y="250"/>
                      </a:cubicBezTo>
                      <a:cubicBezTo>
                        <a:pt x="249" y="236"/>
                        <a:pt x="249" y="236"/>
                        <a:pt x="249" y="236"/>
                      </a:cubicBezTo>
                      <a:cubicBezTo>
                        <a:pt x="250" y="235"/>
                        <a:pt x="250" y="235"/>
                        <a:pt x="250" y="235"/>
                      </a:cubicBezTo>
                      <a:cubicBezTo>
                        <a:pt x="275" y="212"/>
                        <a:pt x="275" y="212"/>
                        <a:pt x="275" y="212"/>
                      </a:cubicBezTo>
                      <a:cubicBezTo>
                        <a:pt x="276" y="211"/>
                        <a:pt x="276" y="211"/>
                        <a:pt x="276" y="211"/>
                      </a:cubicBezTo>
                      <a:cubicBezTo>
                        <a:pt x="293" y="196"/>
                        <a:pt x="293" y="196"/>
                        <a:pt x="293" y="196"/>
                      </a:cubicBezTo>
                      <a:cubicBezTo>
                        <a:pt x="294" y="195"/>
                        <a:pt x="294" y="195"/>
                        <a:pt x="294" y="195"/>
                      </a:cubicBezTo>
                      <a:cubicBezTo>
                        <a:pt x="294" y="195"/>
                        <a:pt x="294" y="195"/>
                        <a:pt x="294" y="195"/>
                      </a:cubicBezTo>
                      <a:cubicBezTo>
                        <a:pt x="287" y="183"/>
                        <a:pt x="276" y="173"/>
                        <a:pt x="263" y="165"/>
                      </a:cubicBezTo>
                      <a:close/>
                    </a:path>
                  </a:pathLst>
                </a:custGeom>
                <a:solidFill>
                  <a:srgbClr val="BCBEC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91440" tIns="45720" rIns="91440" bIns="45720"/>
                <a:lstStyle/>
                <a:p>
                  <a:endParaRPr lang="zh-CN" altLang="en-US" sz="2400"/>
                </a:p>
              </p:txBody>
            </p:sp>
            <p:sp>
              <p:nvSpPr>
                <p:cNvPr id="1181" name="MH_Other_296"/>
                <p:cNvSpPr/>
                <p:nvPr>
                  <p:custDataLst>
                    <p:tags r:id="rId313"/>
                  </p:custDataLst>
                </p:nvPr>
              </p:nvSpPr>
              <p:spPr bwMode="auto">
                <a:xfrm>
                  <a:off x="4688271" y="2176401"/>
                  <a:ext cx="106605" cy="161556"/>
                </a:xfrm>
                <a:custGeom>
                  <a:avLst/>
                  <a:gdLst>
                    <a:gd name="T0" fmla="*/ 2147483646 w 131"/>
                    <a:gd name="T1" fmla="*/ 2147483646 h 201"/>
                    <a:gd name="T2" fmla="*/ 2147483646 w 131"/>
                    <a:gd name="T3" fmla="*/ 2147483646 h 201"/>
                    <a:gd name="T4" fmla="*/ 2147483646 w 131"/>
                    <a:gd name="T5" fmla="*/ 2147483646 h 201"/>
                    <a:gd name="T6" fmla="*/ 2147483646 w 131"/>
                    <a:gd name="T7" fmla="*/ 2147483646 h 201"/>
                    <a:gd name="T8" fmla="*/ 2147483646 w 131"/>
                    <a:gd name="T9" fmla="*/ 2147483646 h 201"/>
                    <a:gd name="T10" fmla="*/ 2147483646 w 131"/>
                    <a:gd name="T11" fmla="*/ 2147483646 h 201"/>
                    <a:gd name="T12" fmla="*/ 2147483646 w 131"/>
                    <a:gd name="T13" fmla="*/ 2147483646 h 201"/>
                    <a:gd name="T14" fmla="*/ 2147483646 w 131"/>
                    <a:gd name="T15" fmla="*/ 2147483646 h 201"/>
                    <a:gd name="T16" fmla="*/ 2147483646 w 131"/>
                    <a:gd name="T17" fmla="*/ 2147483646 h 201"/>
                    <a:gd name="T18" fmla="*/ 2147483646 w 131"/>
                    <a:gd name="T19" fmla="*/ 2147483646 h 201"/>
                    <a:gd name="T20" fmla="*/ 2147483646 w 131"/>
                    <a:gd name="T21" fmla="*/ 2147483646 h 201"/>
                    <a:gd name="T22" fmla="*/ 2147483646 w 131"/>
                    <a:gd name="T23" fmla="*/ 2147483646 h 201"/>
                    <a:gd name="T24" fmla="*/ 2147483646 w 131"/>
                    <a:gd name="T25" fmla="*/ 2147483646 h 201"/>
                    <a:gd name="T26" fmla="*/ 0 w 131"/>
                    <a:gd name="T27" fmla="*/ 0 h 201"/>
                    <a:gd name="T28" fmla="*/ 605169784 w 131"/>
                    <a:gd name="T29" fmla="*/ 601329227 h 201"/>
                    <a:gd name="T30" fmla="*/ 2147483646 w 131"/>
                    <a:gd name="T31" fmla="*/ 2147483646 h 201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</a:gdLst>
                  <a:ahLst/>
                  <a:cxnLst>
                    <a:cxn ang="T32">
                      <a:pos x="T0" y="T1"/>
                    </a:cxn>
                    <a:cxn ang="T33">
                      <a:pos x="T2" y="T3"/>
                    </a:cxn>
                    <a:cxn ang="T34">
                      <a:pos x="T4" y="T5"/>
                    </a:cxn>
                    <a:cxn ang="T35">
                      <a:pos x="T6" y="T7"/>
                    </a:cxn>
                    <a:cxn ang="T36">
                      <a:pos x="T8" y="T9"/>
                    </a:cxn>
                    <a:cxn ang="T37">
                      <a:pos x="T10" y="T11"/>
                    </a:cxn>
                    <a:cxn ang="T38">
                      <a:pos x="T12" y="T13"/>
                    </a:cxn>
                    <a:cxn ang="T39">
                      <a:pos x="T14" y="T15"/>
                    </a:cxn>
                    <a:cxn ang="T40">
                      <a:pos x="T16" y="T17"/>
                    </a:cxn>
                    <a:cxn ang="T41">
                      <a:pos x="T18" y="T19"/>
                    </a:cxn>
                    <a:cxn ang="T42">
                      <a:pos x="T20" y="T21"/>
                    </a:cxn>
                    <a:cxn ang="T43">
                      <a:pos x="T22" y="T23"/>
                    </a:cxn>
                    <a:cxn ang="T44">
                      <a:pos x="T24" y="T25"/>
                    </a:cxn>
                    <a:cxn ang="T45">
                      <a:pos x="T26" y="T27"/>
                    </a:cxn>
                    <a:cxn ang="T46">
                      <a:pos x="T28" y="T29"/>
                    </a:cxn>
                    <a:cxn ang="T47">
                      <a:pos x="T30" y="T31"/>
                    </a:cxn>
                  </a:cxnLst>
                  <a:rect l="0" t="0" r="r" b="b"/>
                  <a:pathLst>
                    <a:path w="131" h="201">
                      <a:moveTo>
                        <a:pt x="60" y="55"/>
                      </a:moveTo>
                      <a:cubicBezTo>
                        <a:pt x="71" y="85"/>
                        <a:pt x="74" y="98"/>
                        <a:pt x="74" y="98"/>
                      </a:cubicBezTo>
                      <a:cubicBezTo>
                        <a:pt x="74" y="98"/>
                        <a:pt x="78" y="111"/>
                        <a:pt x="86" y="141"/>
                      </a:cubicBezTo>
                      <a:cubicBezTo>
                        <a:pt x="92" y="160"/>
                        <a:pt x="100" y="175"/>
                        <a:pt x="111" y="187"/>
                      </a:cubicBezTo>
                      <a:cubicBezTo>
                        <a:pt x="117" y="192"/>
                        <a:pt x="124" y="197"/>
                        <a:pt x="131" y="201"/>
                      </a:cubicBezTo>
                      <a:cubicBezTo>
                        <a:pt x="130" y="199"/>
                        <a:pt x="130" y="199"/>
                        <a:pt x="130" y="199"/>
                      </a:cubicBezTo>
                      <a:cubicBezTo>
                        <a:pt x="108" y="186"/>
                        <a:pt x="95" y="168"/>
                        <a:pt x="88" y="141"/>
                      </a:cubicBezTo>
                      <a:cubicBezTo>
                        <a:pt x="80" y="111"/>
                        <a:pt x="76" y="98"/>
                        <a:pt x="76" y="98"/>
                      </a:cubicBezTo>
                      <a:cubicBezTo>
                        <a:pt x="75" y="98"/>
                        <a:pt x="72" y="85"/>
                        <a:pt x="61" y="55"/>
                      </a:cubicBezTo>
                      <a:cubicBezTo>
                        <a:pt x="57" y="46"/>
                        <a:pt x="52" y="38"/>
                        <a:pt x="47" y="30"/>
                      </a:cubicBezTo>
                      <a:cubicBezTo>
                        <a:pt x="45" y="30"/>
                        <a:pt x="45" y="30"/>
                        <a:pt x="45" y="30"/>
                      </a:cubicBezTo>
                      <a:cubicBezTo>
                        <a:pt x="45" y="28"/>
                        <a:pt x="45" y="28"/>
                        <a:pt x="45" y="28"/>
                      </a:cubicBezTo>
                      <a:cubicBezTo>
                        <a:pt x="45" y="28"/>
                        <a:pt x="45" y="28"/>
                        <a:pt x="45" y="28"/>
                      </a:cubicBezTo>
                      <a:cubicBezTo>
                        <a:pt x="34" y="15"/>
                        <a:pt x="18" y="5"/>
                        <a:pt x="0" y="0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29" y="9"/>
                        <a:pt x="48" y="27"/>
                        <a:pt x="60" y="55"/>
                      </a:cubicBezTo>
                      <a:close/>
                    </a:path>
                  </a:pathLst>
                </a:custGeom>
                <a:solidFill>
                  <a:srgbClr val="6D6E7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91440" tIns="45720" rIns="91440" bIns="45720"/>
                <a:lstStyle/>
                <a:p>
                  <a:endParaRPr lang="zh-CN" altLang="en-US" sz="2400"/>
                </a:p>
              </p:txBody>
            </p:sp>
            <p:sp>
              <p:nvSpPr>
                <p:cNvPr id="1182" name="MH_Other_297"/>
                <p:cNvSpPr/>
                <p:nvPr>
                  <p:custDataLst>
                    <p:tags r:id="rId314"/>
                  </p:custDataLst>
                </p:nvPr>
              </p:nvSpPr>
              <p:spPr bwMode="auto">
                <a:xfrm>
                  <a:off x="4724821" y="2199048"/>
                  <a:ext cx="77670" cy="150988"/>
                </a:xfrm>
                <a:custGeom>
                  <a:avLst/>
                  <a:gdLst>
                    <a:gd name="T0" fmla="*/ 2147483646 w 96"/>
                    <a:gd name="T1" fmla="*/ 2147483646 h 188"/>
                    <a:gd name="T2" fmla="*/ 2147483646 w 96"/>
                    <a:gd name="T3" fmla="*/ 2147483646 h 188"/>
                    <a:gd name="T4" fmla="*/ 2147483646 w 96"/>
                    <a:gd name="T5" fmla="*/ 2147483646 h 188"/>
                    <a:gd name="T6" fmla="*/ 2147483646 w 96"/>
                    <a:gd name="T7" fmla="*/ 2147483646 h 188"/>
                    <a:gd name="T8" fmla="*/ 2147483646 w 96"/>
                    <a:gd name="T9" fmla="*/ 2147483646 h 188"/>
                    <a:gd name="T10" fmla="*/ 2147483646 w 96"/>
                    <a:gd name="T11" fmla="*/ 2147483646 h 188"/>
                    <a:gd name="T12" fmla="*/ 2147483646 w 96"/>
                    <a:gd name="T13" fmla="*/ 2147483646 h 188"/>
                    <a:gd name="T14" fmla="*/ 2147483646 w 96"/>
                    <a:gd name="T15" fmla="*/ 2147483646 h 188"/>
                    <a:gd name="T16" fmla="*/ 0 w 96"/>
                    <a:gd name="T17" fmla="*/ 0 h 188"/>
                    <a:gd name="T18" fmla="*/ 1195634596 w 96"/>
                    <a:gd name="T19" fmla="*/ 1200040226 h 188"/>
                    <a:gd name="T20" fmla="*/ 2147483646 w 96"/>
                    <a:gd name="T21" fmla="*/ 2147483646 h 188"/>
                    <a:gd name="T22" fmla="*/ 2147483646 w 96"/>
                    <a:gd name="T23" fmla="*/ 2147483646 h 188"/>
                    <a:gd name="T24" fmla="*/ 2147483646 w 96"/>
                    <a:gd name="T25" fmla="*/ 2147483646 h 188"/>
                    <a:gd name="T26" fmla="*/ 2147483646 w 96"/>
                    <a:gd name="T27" fmla="*/ 2147483646 h 188"/>
                    <a:gd name="T28" fmla="*/ 2147483646 w 96"/>
                    <a:gd name="T29" fmla="*/ 2147483646 h 188"/>
                    <a:gd name="T30" fmla="*/ 2147483646 w 96"/>
                    <a:gd name="T31" fmla="*/ 2147483646 h 188"/>
                    <a:gd name="T32" fmla="*/ 2147483646 w 96"/>
                    <a:gd name="T33" fmla="*/ 2147483646 h 188"/>
                    <a:gd name="T34" fmla="*/ 2147483646 w 96"/>
                    <a:gd name="T35" fmla="*/ 2147483646 h 188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0" t="0" r="r" b="b"/>
                  <a:pathLst>
                    <a:path w="96" h="188">
                      <a:moveTo>
                        <a:pt x="95" y="188"/>
                      </a:moveTo>
                      <a:cubicBezTo>
                        <a:pt x="96" y="188"/>
                        <a:pt x="96" y="188"/>
                        <a:pt x="96" y="188"/>
                      </a:cubicBezTo>
                      <a:cubicBezTo>
                        <a:pt x="88" y="176"/>
                        <a:pt x="82" y="163"/>
                        <a:pt x="78" y="146"/>
                      </a:cubicBezTo>
                      <a:cubicBezTo>
                        <a:pt x="72" y="116"/>
                        <a:pt x="69" y="103"/>
                        <a:pt x="69" y="102"/>
                      </a:cubicBezTo>
                      <a:cubicBezTo>
                        <a:pt x="69" y="102"/>
                        <a:pt x="67" y="89"/>
                        <a:pt x="57" y="59"/>
                      </a:cubicBezTo>
                      <a:cubicBezTo>
                        <a:pt x="54" y="50"/>
                        <a:pt x="50" y="42"/>
                        <a:pt x="45" y="34"/>
                      </a:cubicBezTo>
                      <a:cubicBezTo>
                        <a:pt x="45" y="34"/>
                        <a:pt x="44" y="34"/>
                        <a:pt x="44" y="34"/>
                      </a:cubicBezTo>
                      <a:cubicBezTo>
                        <a:pt x="44" y="33"/>
                        <a:pt x="44" y="33"/>
                        <a:pt x="44" y="33"/>
                      </a:cubicBezTo>
                      <a:cubicBezTo>
                        <a:pt x="34" y="18"/>
                        <a:pt x="19" y="7"/>
                        <a:pt x="0" y="0"/>
                      </a:cubicBezTo>
                      <a:cubicBezTo>
                        <a:pt x="2" y="2"/>
                        <a:pt x="2" y="2"/>
                        <a:pt x="2" y="2"/>
                      </a:cubicBezTo>
                      <a:cubicBezTo>
                        <a:pt x="28" y="12"/>
                        <a:pt x="46" y="31"/>
                        <a:pt x="55" y="59"/>
                      </a:cubicBezTo>
                      <a:cubicBezTo>
                        <a:pt x="65" y="90"/>
                        <a:pt x="67" y="103"/>
                        <a:pt x="68" y="103"/>
                      </a:cubicBezTo>
                      <a:cubicBezTo>
                        <a:pt x="68" y="103"/>
                        <a:pt x="71" y="116"/>
                        <a:pt x="77" y="146"/>
                      </a:cubicBezTo>
                      <a:cubicBezTo>
                        <a:pt x="79" y="155"/>
                        <a:pt x="82" y="164"/>
                        <a:pt x="85" y="171"/>
                      </a:cubicBezTo>
                      <a:cubicBezTo>
                        <a:pt x="87" y="172"/>
                        <a:pt x="87" y="172"/>
                        <a:pt x="87" y="172"/>
                      </a:cubicBezTo>
                      <a:cubicBezTo>
                        <a:pt x="86" y="174"/>
                        <a:pt x="86" y="174"/>
                        <a:pt x="86" y="174"/>
                      </a:cubicBezTo>
                      <a:cubicBezTo>
                        <a:pt x="86" y="173"/>
                        <a:pt x="86" y="173"/>
                        <a:pt x="86" y="173"/>
                      </a:cubicBezTo>
                      <a:cubicBezTo>
                        <a:pt x="89" y="179"/>
                        <a:pt x="92" y="184"/>
                        <a:pt x="95" y="188"/>
                      </a:cubicBezTo>
                      <a:close/>
                    </a:path>
                  </a:pathLst>
                </a:custGeom>
                <a:solidFill>
                  <a:srgbClr val="6D6E7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91440" tIns="45720" rIns="91440" bIns="45720"/>
                <a:lstStyle/>
                <a:p>
                  <a:endParaRPr lang="zh-CN" altLang="en-US" sz="2400"/>
                </a:p>
              </p:txBody>
            </p:sp>
            <p:sp>
              <p:nvSpPr>
                <p:cNvPr id="1183" name="MH_Other_298"/>
                <p:cNvSpPr/>
                <p:nvPr>
                  <p:custDataLst>
                    <p:tags r:id="rId315"/>
                  </p:custDataLst>
                </p:nvPr>
              </p:nvSpPr>
              <p:spPr bwMode="auto">
                <a:xfrm>
                  <a:off x="4793355" y="2336448"/>
                  <a:ext cx="1523" cy="1509"/>
                </a:xfrm>
                <a:custGeom>
                  <a:avLst/>
                  <a:gdLst>
                    <a:gd name="T0" fmla="*/ 179120564 w 5"/>
                    <a:gd name="T1" fmla="*/ 36544983 h 7"/>
                    <a:gd name="T2" fmla="*/ 0 w 5"/>
                    <a:gd name="T3" fmla="*/ 0 h 7"/>
                    <a:gd name="T4" fmla="*/ 107492588 w 5"/>
                    <a:gd name="T5" fmla="*/ 91388075 h 7"/>
                    <a:gd name="T6" fmla="*/ 107492588 w 5"/>
                    <a:gd name="T7" fmla="*/ 127933058 h 7"/>
                    <a:gd name="T8" fmla="*/ 179120564 w 5"/>
                    <a:gd name="T9" fmla="*/ 36544983 h 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5" h="7">
                      <a:moveTo>
                        <a:pt x="5" y="2"/>
                      </a:moveTo>
                      <a:lnTo>
                        <a:pt x="0" y="0"/>
                      </a:lnTo>
                      <a:lnTo>
                        <a:pt x="3" y="5"/>
                      </a:lnTo>
                      <a:lnTo>
                        <a:pt x="3" y="7"/>
                      </a:lnTo>
                      <a:lnTo>
                        <a:pt x="5" y="2"/>
                      </a:lnTo>
                      <a:close/>
                    </a:path>
                  </a:pathLst>
                </a:custGeom>
                <a:solidFill>
                  <a:srgbClr val="6D6E7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91440" tIns="45720" rIns="91440" bIns="45720"/>
                <a:lstStyle/>
                <a:p>
                  <a:endParaRPr lang="zh-CN" altLang="en-US" sz="2400"/>
                </a:p>
              </p:txBody>
            </p:sp>
            <p:sp>
              <p:nvSpPr>
                <p:cNvPr id="1184" name="MH_Other_299"/>
                <p:cNvSpPr/>
                <p:nvPr>
                  <p:custDataLst>
                    <p:tags r:id="rId316"/>
                  </p:custDataLst>
                </p:nvPr>
              </p:nvSpPr>
              <p:spPr bwMode="auto">
                <a:xfrm>
                  <a:off x="4724821" y="2199048"/>
                  <a:ext cx="1523" cy="1510"/>
                </a:xfrm>
                <a:custGeom>
                  <a:avLst/>
                  <a:gdLst>
                    <a:gd name="T0" fmla="*/ 0 w 5"/>
                    <a:gd name="T1" fmla="*/ 179346497 h 5"/>
                    <a:gd name="T2" fmla="*/ 179346497 w 5"/>
                    <a:gd name="T3" fmla="*/ 179346497 h 5"/>
                    <a:gd name="T4" fmla="*/ 0 w 5"/>
                    <a:gd name="T5" fmla="*/ 0 h 5"/>
                    <a:gd name="T6" fmla="*/ 0 w 5"/>
                    <a:gd name="T7" fmla="*/ 0 h 5"/>
                    <a:gd name="T8" fmla="*/ 0 w 5"/>
                    <a:gd name="T9" fmla="*/ 179346497 h 5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5" h="5">
                      <a:moveTo>
                        <a:pt x="0" y="5"/>
                      </a:moveTo>
                      <a:lnTo>
                        <a:pt x="5" y="5"/>
                      </a:lnTo>
                      <a:lnTo>
                        <a:pt x="0" y="0"/>
                      </a:lnTo>
                      <a:lnTo>
                        <a:pt x="0" y="5"/>
                      </a:lnTo>
                      <a:close/>
                    </a:path>
                  </a:pathLst>
                </a:custGeom>
                <a:solidFill>
                  <a:srgbClr val="6D6E7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91440" tIns="45720" rIns="91440" bIns="45720"/>
                <a:lstStyle/>
                <a:p>
                  <a:endParaRPr lang="zh-CN" altLang="en-US" sz="2400"/>
                </a:p>
              </p:txBody>
            </p:sp>
            <p:sp>
              <p:nvSpPr>
                <p:cNvPr id="1185" name="MH_Other_300"/>
                <p:cNvSpPr/>
                <p:nvPr>
                  <p:custDataLst>
                    <p:tags r:id="rId317"/>
                  </p:custDataLst>
                </p:nvPr>
              </p:nvSpPr>
              <p:spPr bwMode="auto">
                <a:xfrm>
                  <a:off x="4759849" y="2224717"/>
                  <a:ext cx="56348" cy="113240"/>
                </a:xfrm>
                <a:custGeom>
                  <a:avLst/>
                  <a:gdLst>
                    <a:gd name="T0" fmla="*/ 2147483646 w 69"/>
                    <a:gd name="T1" fmla="*/ 2147483646 h 142"/>
                    <a:gd name="T2" fmla="*/ 2147483646 w 69"/>
                    <a:gd name="T3" fmla="*/ 2147483646 h 142"/>
                    <a:gd name="T4" fmla="*/ 2147483646 w 69"/>
                    <a:gd name="T5" fmla="*/ 2147483646 h 142"/>
                    <a:gd name="T6" fmla="*/ 2147483646 w 69"/>
                    <a:gd name="T7" fmla="*/ 2147483646 h 142"/>
                    <a:gd name="T8" fmla="*/ 2147483646 w 69"/>
                    <a:gd name="T9" fmla="*/ 2147483646 h 142"/>
                    <a:gd name="T10" fmla="*/ 2147483646 w 69"/>
                    <a:gd name="T11" fmla="*/ 2147483646 h 142"/>
                    <a:gd name="T12" fmla="*/ 2147483646 w 69"/>
                    <a:gd name="T13" fmla="*/ 2147483646 h 142"/>
                    <a:gd name="T14" fmla="*/ 2147483646 w 69"/>
                    <a:gd name="T15" fmla="*/ 2147483646 h 142"/>
                    <a:gd name="T16" fmla="*/ 2147483646 w 69"/>
                    <a:gd name="T17" fmla="*/ 2147483646 h 142"/>
                    <a:gd name="T18" fmla="*/ 0 w 69"/>
                    <a:gd name="T19" fmla="*/ 0 h 142"/>
                    <a:gd name="T20" fmla="*/ 608701746 w 69"/>
                    <a:gd name="T21" fmla="*/ 591242607 h 142"/>
                    <a:gd name="T22" fmla="*/ 1217403492 w 69"/>
                    <a:gd name="T23" fmla="*/ 1182485215 h 142"/>
                    <a:gd name="T24" fmla="*/ 2147483646 w 69"/>
                    <a:gd name="T25" fmla="*/ 2147483646 h 142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0" t="0" r="r" b="b"/>
                  <a:pathLst>
                    <a:path w="69" h="142">
                      <a:moveTo>
                        <a:pt x="53" y="63"/>
                      </a:moveTo>
                      <a:cubicBezTo>
                        <a:pt x="61" y="94"/>
                        <a:pt x="62" y="107"/>
                        <a:pt x="62" y="107"/>
                      </a:cubicBezTo>
                      <a:cubicBezTo>
                        <a:pt x="68" y="142"/>
                        <a:pt x="68" y="142"/>
                        <a:pt x="68" y="142"/>
                      </a:cubicBezTo>
                      <a:cubicBezTo>
                        <a:pt x="69" y="141"/>
                        <a:pt x="69" y="141"/>
                        <a:pt x="69" y="141"/>
                      </a:cubicBezTo>
                      <a:cubicBezTo>
                        <a:pt x="64" y="107"/>
                        <a:pt x="64" y="107"/>
                        <a:pt x="64" y="107"/>
                      </a:cubicBezTo>
                      <a:cubicBezTo>
                        <a:pt x="63" y="107"/>
                        <a:pt x="62" y="93"/>
                        <a:pt x="54" y="62"/>
                      </a:cubicBezTo>
                      <a:cubicBezTo>
                        <a:pt x="52" y="53"/>
                        <a:pt x="48" y="45"/>
                        <a:pt x="44" y="37"/>
                      </a:cubicBezTo>
                      <a:cubicBezTo>
                        <a:pt x="43" y="37"/>
                        <a:pt x="43" y="37"/>
                        <a:pt x="43" y="37"/>
                      </a:cubicBezTo>
                      <a:cubicBezTo>
                        <a:pt x="43" y="36"/>
                        <a:pt x="43" y="36"/>
                        <a:pt x="43" y="36"/>
                      </a:cubicBezTo>
                      <a:cubicBezTo>
                        <a:pt x="34" y="20"/>
                        <a:pt x="18" y="8"/>
                        <a:pt x="0" y="0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2" y="2"/>
                        <a:pt x="2" y="2"/>
                        <a:pt x="2" y="2"/>
                      </a:cubicBezTo>
                      <a:cubicBezTo>
                        <a:pt x="28" y="14"/>
                        <a:pt x="45" y="34"/>
                        <a:pt x="53" y="63"/>
                      </a:cubicBezTo>
                      <a:close/>
                    </a:path>
                  </a:pathLst>
                </a:custGeom>
                <a:solidFill>
                  <a:srgbClr val="6D6E7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91440" tIns="45720" rIns="91440" bIns="45720"/>
                <a:lstStyle/>
                <a:p>
                  <a:endParaRPr lang="zh-CN" altLang="en-US" sz="2400"/>
                </a:p>
              </p:txBody>
            </p:sp>
            <p:sp>
              <p:nvSpPr>
                <p:cNvPr id="1186" name="MH_Other_301"/>
                <p:cNvSpPr/>
                <p:nvPr>
                  <p:custDataLst>
                    <p:tags r:id="rId318"/>
                  </p:custDataLst>
                </p:nvPr>
              </p:nvSpPr>
              <p:spPr bwMode="auto">
                <a:xfrm>
                  <a:off x="4761371" y="2226227"/>
                  <a:ext cx="0" cy="0"/>
                </a:xfrm>
                <a:custGeom>
                  <a:avLst/>
                  <a:gdLst>
                    <a:gd name="T0" fmla="*/ 1067 w 1"/>
                    <a:gd name="T1" fmla="*/ 1067 h 1"/>
                    <a:gd name="T2" fmla="*/ 0 w 1"/>
                    <a:gd name="T3" fmla="*/ 0 h 1"/>
                    <a:gd name="T4" fmla="*/ 0 w 1"/>
                    <a:gd name="T5" fmla="*/ 1067 h 1"/>
                    <a:gd name="T6" fmla="*/ 1067 w 1"/>
                    <a:gd name="T7" fmla="*/ 1067 h 1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1" h="1">
                      <a:moveTo>
                        <a:pt x="1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rgbClr val="6D6E7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91440" tIns="45720" rIns="91440" bIns="45720"/>
                <a:lstStyle/>
                <a:p>
                  <a:endParaRPr lang="zh-CN" altLang="en-US" sz="2400"/>
                </a:p>
              </p:txBody>
            </p:sp>
            <p:sp>
              <p:nvSpPr>
                <p:cNvPr id="1187" name="MH_Other_302"/>
                <p:cNvSpPr/>
                <p:nvPr>
                  <p:custDataLst>
                    <p:tags r:id="rId319"/>
                  </p:custDataLst>
                </p:nvPr>
              </p:nvSpPr>
              <p:spPr bwMode="auto">
                <a:xfrm>
                  <a:off x="4794876" y="2253404"/>
                  <a:ext cx="41120" cy="66435"/>
                </a:xfrm>
                <a:custGeom>
                  <a:avLst/>
                  <a:gdLst>
                    <a:gd name="T0" fmla="*/ 2147483646 w 52"/>
                    <a:gd name="T1" fmla="*/ 2147483646 h 83"/>
                    <a:gd name="T2" fmla="*/ 2147483646 w 52"/>
                    <a:gd name="T3" fmla="*/ 2147483646 h 83"/>
                    <a:gd name="T4" fmla="*/ 2147483646 w 52"/>
                    <a:gd name="T5" fmla="*/ 2147483646 h 83"/>
                    <a:gd name="T6" fmla="*/ 2147483646 w 52"/>
                    <a:gd name="T7" fmla="*/ 2147483646 h 83"/>
                    <a:gd name="T8" fmla="*/ 2147483646 w 52"/>
                    <a:gd name="T9" fmla="*/ 2147483646 h 83"/>
                    <a:gd name="T10" fmla="*/ 2147483646 w 52"/>
                    <a:gd name="T11" fmla="*/ 2147483646 h 83"/>
                    <a:gd name="T12" fmla="*/ 2147483646 w 52"/>
                    <a:gd name="T13" fmla="*/ 2147483646 h 83"/>
                    <a:gd name="T14" fmla="*/ 0 w 52"/>
                    <a:gd name="T15" fmla="*/ 0 h 83"/>
                    <a:gd name="T16" fmla="*/ 0 w 52"/>
                    <a:gd name="T17" fmla="*/ 594916658 h 83"/>
                    <a:gd name="T18" fmla="*/ 571419017 w 52"/>
                    <a:gd name="T19" fmla="*/ 1189124717 h 83"/>
                    <a:gd name="T20" fmla="*/ 2147483646 w 52"/>
                    <a:gd name="T21" fmla="*/ 2147483646 h 83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52" h="83">
                      <a:moveTo>
                        <a:pt x="48" y="66"/>
                      </a:moveTo>
                      <a:cubicBezTo>
                        <a:pt x="49" y="72"/>
                        <a:pt x="50" y="78"/>
                        <a:pt x="51" y="83"/>
                      </a:cubicBezTo>
                      <a:cubicBezTo>
                        <a:pt x="52" y="82"/>
                        <a:pt x="52" y="82"/>
                        <a:pt x="52" y="82"/>
                      </a:cubicBezTo>
                      <a:cubicBezTo>
                        <a:pt x="51" y="77"/>
                        <a:pt x="50" y="72"/>
                        <a:pt x="49" y="65"/>
                      </a:cubicBezTo>
                      <a:cubicBezTo>
                        <a:pt x="47" y="56"/>
                        <a:pt x="44" y="47"/>
                        <a:pt x="40" y="39"/>
                      </a:cubicBezTo>
                      <a:cubicBezTo>
                        <a:pt x="38" y="38"/>
                        <a:pt x="38" y="38"/>
                        <a:pt x="38" y="38"/>
                      </a:cubicBezTo>
                      <a:cubicBezTo>
                        <a:pt x="39" y="36"/>
                        <a:pt x="39" y="36"/>
                        <a:pt x="39" y="36"/>
                      </a:cubicBezTo>
                      <a:cubicBezTo>
                        <a:pt x="30" y="21"/>
                        <a:pt x="17" y="9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26" y="15"/>
                        <a:pt x="42" y="36"/>
                        <a:pt x="48" y="66"/>
                      </a:cubicBezTo>
                      <a:close/>
                    </a:path>
                  </a:pathLst>
                </a:custGeom>
                <a:solidFill>
                  <a:srgbClr val="6D6E7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91440" tIns="45720" rIns="91440" bIns="45720"/>
                <a:lstStyle/>
                <a:p>
                  <a:endParaRPr lang="zh-CN" altLang="en-US" sz="2400"/>
                </a:p>
              </p:txBody>
            </p:sp>
            <p:sp>
              <p:nvSpPr>
                <p:cNvPr id="1188" name="MH_Other_303"/>
                <p:cNvSpPr/>
                <p:nvPr>
                  <p:custDataLst>
                    <p:tags r:id="rId320"/>
                  </p:custDataLst>
                </p:nvPr>
              </p:nvSpPr>
              <p:spPr bwMode="auto">
                <a:xfrm>
                  <a:off x="4794875" y="2253404"/>
                  <a:ext cx="0" cy="1510"/>
                </a:xfrm>
                <a:custGeom>
                  <a:avLst/>
                  <a:gdLst>
                    <a:gd name="T0" fmla="*/ 711 w 1"/>
                    <a:gd name="T1" fmla="*/ 2147483646 h 1"/>
                    <a:gd name="T2" fmla="*/ 0 w 1"/>
                    <a:gd name="T3" fmla="*/ 0 h 1"/>
                    <a:gd name="T4" fmla="*/ 0 w 1"/>
                    <a:gd name="T5" fmla="*/ 2147483646 h 1"/>
                    <a:gd name="T6" fmla="*/ 711 w 1"/>
                    <a:gd name="T7" fmla="*/ 2147483646 h 1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1" h="1">
                      <a:moveTo>
                        <a:pt x="1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1" y="1"/>
                      </a:cubicBezTo>
                      <a:close/>
                    </a:path>
                  </a:pathLst>
                </a:custGeom>
                <a:solidFill>
                  <a:srgbClr val="6D6E7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91440" tIns="45720" rIns="91440" bIns="45720"/>
                <a:lstStyle/>
                <a:p>
                  <a:endParaRPr lang="zh-CN" altLang="en-US" sz="2400"/>
                </a:p>
              </p:txBody>
            </p:sp>
            <p:sp>
              <p:nvSpPr>
                <p:cNvPr id="1189" name="MH_Other_304"/>
                <p:cNvSpPr/>
                <p:nvPr>
                  <p:custDataLst>
                    <p:tags r:id="rId321"/>
                  </p:custDataLst>
                </p:nvPr>
              </p:nvSpPr>
              <p:spPr bwMode="auto">
                <a:xfrm>
                  <a:off x="4826857" y="2282092"/>
                  <a:ext cx="24367" cy="24158"/>
                </a:xfrm>
                <a:custGeom>
                  <a:avLst/>
                  <a:gdLst>
                    <a:gd name="T0" fmla="*/ 2147483646 w 31"/>
                    <a:gd name="T1" fmla="*/ 2147483646 h 31"/>
                    <a:gd name="T2" fmla="*/ 2147483646 w 31"/>
                    <a:gd name="T3" fmla="*/ 2147483646 h 31"/>
                    <a:gd name="T4" fmla="*/ 2147483646 w 31"/>
                    <a:gd name="T5" fmla="*/ 2147483646 h 31"/>
                    <a:gd name="T6" fmla="*/ 0 w 31"/>
                    <a:gd name="T7" fmla="*/ 0 h 31"/>
                    <a:gd name="T8" fmla="*/ 561913548 w 31"/>
                    <a:gd name="T9" fmla="*/ 1686411697 h 31"/>
                    <a:gd name="T10" fmla="*/ 2147483646 w 31"/>
                    <a:gd name="T11" fmla="*/ 2147483646 h 31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31" h="31">
                      <a:moveTo>
                        <a:pt x="30" y="31"/>
                      </a:moveTo>
                      <a:cubicBezTo>
                        <a:pt x="31" y="30"/>
                        <a:pt x="31" y="30"/>
                        <a:pt x="31" y="30"/>
                      </a:cubicBezTo>
                      <a:cubicBezTo>
                        <a:pt x="31" y="30"/>
                        <a:pt x="31" y="30"/>
                        <a:pt x="31" y="30"/>
                      </a:cubicBezTo>
                      <a:cubicBezTo>
                        <a:pt x="24" y="18"/>
                        <a:pt x="13" y="8"/>
                        <a:pt x="0" y="0"/>
                      </a:cubicBezTo>
                      <a:cubicBezTo>
                        <a:pt x="1" y="3"/>
                        <a:pt x="1" y="3"/>
                        <a:pt x="1" y="3"/>
                      </a:cubicBezTo>
                      <a:cubicBezTo>
                        <a:pt x="13" y="10"/>
                        <a:pt x="23" y="19"/>
                        <a:pt x="30" y="31"/>
                      </a:cubicBezTo>
                      <a:close/>
                    </a:path>
                  </a:pathLst>
                </a:custGeom>
                <a:solidFill>
                  <a:srgbClr val="6D6E7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91440" tIns="45720" rIns="91440" bIns="45720"/>
                <a:lstStyle/>
                <a:p>
                  <a:endParaRPr lang="zh-CN" altLang="en-US" sz="2400"/>
                </a:p>
              </p:txBody>
            </p:sp>
            <p:sp>
              <p:nvSpPr>
                <p:cNvPr id="1190" name="MH_Other_305"/>
                <p:cNvSpPr/>
                <p:nvPr>
                  <p:custDataLst>
                    <p:tags r:id="rId322"/>
                  </p:custDataLst>
                </p:nvPr>
              </p:nvSpPr>
              <p:spPr bwMode="auto">
                <a:xfrm>
                  <a:off x="4825334" y="2282093"/>
                  <a:ext cx="1523" cy="1509"/>
                </a:xfrm>
                <a:custGeom>
                  <a:avLst/>
                  <a:gdLst>
                    <a:gd name="T0" fmla="*/ 0 w 4"/>
                    <a:gd name="T1" fmla="*/ 91388075 h 7"/>
                    <a:gd name="T2" fmla="*/ 224119998 w 4"/>
                    <a:gd name="T3" fmla="*/ 127933058 h 7"/>
                    <a:gd name="T4" fmla="*/ 112059999 w 4"/>
                    <a:gd name="T5" fmla="*/ 0 h 7"/>
                    <a:gd name="T6" fmla="*/ 0 w 4"/>
                    <a:gd name="T7" fmla="*/ 91388075 h 7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4" h="7">
                      <a:moveTo>
                        <a:pt x="0" y="5"/>
                      </a:moveTo>
                      <a:lnTo>
                        <a:pt x="4" y="7"/>
                      </a:lnTo>
                      <a:lnTo>
                        <a:pt x="2" y="0"/>
                      </a:lnTo>
                      <a:lnTo>
                        <a:pt x="0" y="5"/>
                      </a:lnTo>
                      <a:close/>
                    </a:path>
                  </a:pathLst>
                </a:custGeom>
                <a:solidFill>
                  <a:srgbClr val="6D6E7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91440" tIns="45720" rIns="91440" bIns="45720"/>
                <a:lstStyle/>
                <a:p>
                  <a:endParaRPr lang="zh-CN" altLang="en-US" sz="2400"/>
                </a:p>
              </p:txBody>
            </p:sp>
            <p:sp>
              <p:nvSpPr>
                <p:cNvPr id="1191" name="MH_Other_306"/>
                <p:cNvSpPr/>
                <p:nvPr>
                  <p:custDataLst>
                    <p:tags r:id="rId323"/>
                  </p:custDataLst>
                </p:nvPr>
              </p:nvSpPr>
              <p:spPr bwMode="auto">
                <a:xfrm>
                  <a:off x="4613646" y="2208108"/>
                  <a:ext cx="24367" cy="10570"/>
                </a:xfrm>
                <a:custGeom>
                  <a:avLst/>
                  <a:gdLst>
                    <a:gd name="T0" fmla="*/ 602866460 w 30"/>
                    <a:gd name="T1" fmla="*/ 0 h 13"/>
                    <a:gd name="T2" fmla="*/ 602866460 w 30"/>
                    <a:gd name="T3" fmla="*/ 0 h 13"/>
                    <a:gd name="T4" fmla="*/ 0 w 30"/>
                    <a:gd name="T5" fmla="*/ 619686525 h 13"/>
                    <a:gd name="T6" fmla="*/ 0 w 30"/>
                    <a:gd name="T7" fmla="*/ 619686525 h 13"/>
                    <a:gd name="T8" fmla="*/ 2147483646 w 30"/>
                    <a:gd name="T9" fmla="*/ 2147483646 h 13"/>
                    <a:gd name="T10" fmla="*/ 2147483646 w 30"/>
                    <a:gd name="T11" fmla="*/ 2147483646 h 13"/>
                    <a:gd name="T12" fmla="*/ 2147483646 w 30"/>
                    <a:gd name="T13" fmla="*/ 2147483646 h 13"/>
                    <a:gd name="T14" fmla="*/ 2147483646 w 30"/>
                    <a:gd name="T15" fmla="*/ 2147483646 h 13"/>
                    <a:gd name="T16" fmla="*/ 602866460 w 30"/>
                    <a:gd name="T17" fmla="*/ 0 h 13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30" h="13">
                      <a:moveTo>
                        <a:pt x="1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2"/>
                        <a:pt x="4" y="3"/>
                        <a:pt x="6" y="4"/>
                      </a:cubicBezTo>
                      <a:cubicBezTo>
                        <a:pt x="13" y="8"/>
                        <a:pt x="22" y="11"/>
                        <a:pt x="30" y="13"/>
                      </a:cubicBezTo>
                      <a:cubicBezTo>
                        <a:pt x="29" y="12"/>
                        <a:pt x="29" y="12"/>
                        <a:pt x="29" y="12"/>
                      </a:cubicBezTo>
                      <a:cubicBezTo>
                        <a:pt x="29" y="11"/>
                        <a:pt x="29" y="11"/>
                        <a:pt x="28" y="11"/>
                      </a:cubicBezTo>
                      <a:cubicBezTo>
                        <a:pt x="18" y="8"/>
                        <a:pt x="9" y="5"/>
                        <a:pt x="1" y="0"/>
                      </a:cubicBezTo>
                      <a:close/>
                    </a:path>
                  </a:pathLst>
                </a:custGeom>
                <a:solidFill>
                  <a:srgbClr val="6D6E7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91440" tIns="45720" rIns="91440" bIns="45720"/>
                <a:lstStyle/>
                <a:p>
                  <a:endParaRPr lang="zh-CN" altLang="en-US" sz="2400"/>
                </a:p>
              </p:txBody>
            </p:sp>
            <p:sp>
              <p:nvSpPr>
                <p:cNvPr id="1192" name="MH_Other_307"/>
                <p:cNvSpPr/>
                <p:nvPr>
                  <p:custDataLst>
                    <p:tags r:id="rId324"/>
                  </p:custDataLst>
                </p:nvPr>
              </p:nvSpPr>
              <p:spPr bwMode="auto">
                <a:xfrm>
                  <a:off x="4621262" y="2193009"/>
                  <a:ext cx="51780" cy="45296"/>
                </a:xfrm>
                <a:custGeom>
                  <a:avLst/>
                  <a:gdLst>
                    <a:gd name="T0" fmla="*/ 2147483646 w 64"/>
                    <a:gd name="T1" fmla="*/ 2147483646 h 57"/>
                    <a:gd name="T2" fmla="*/ 596743383 w 64"/>
                    <a:gd name="T3" fmla="*/ 0 h 57"/>
                    <a:gd name="T4" fmla="*/ 0 w 64"/>
                    <a:gd name="T5" fmla="*/ 587803625 h 57"/>
                    <a:gd name="T6" fmla="*/ 2147483646 w 64"/>
                    <a:gd name="T7" fmla="*/ 2147483646 h 57"/>
                    <a:gd name="T8" fmla="*/ 2147483646 w 64"/>
                    <a:gd name="T9" fmla="*/ 2147483646 h 57"/>
                    <a:gd name="T10" fmla="*/ 2147483646 w 64"/>
                    <a:gd name="T11" fmla="*/ 2147483646 h 57"/>
                    <a:gd name="T12" fmla="*/ 2147483646 w 64"/>
                    <a:gd name="T13" fmla="*/ 2147483646 h 57"/>
                    <a:gd name="T14" fmla="*/ 2147483646 w 64"/>
                    <a:gd name="T15" fmla="*/ 2147483646 h 57"/>
                    <a:gd name="T16" fmla="*/ 2147483646 w 64"/>
                    <a:gd name="T17" fmla="*/ 2147483646 h 57"/>
                    <a:gd name="T18" fmla="*/ 2147483646 w 64"/>
                    <a:gd name="T19" fmla="*/ 2147483646 h 57"/>
                    <a:gd name="T20" fmla="*/ 2147483646 w 64"/>
                    <a:gd name="T21" fmla="*/ 2147483646 h 57"/>
                    <a:gd name="T22" fmla="*/ 2147483646 w 64"/>
                    <a:gd name="T23" fmla="*/ 2147483646 h 57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0" t="0" r="r" b="b"/>
                  <a:pathLst>
                    <a:path w="64" h="57">
                      <a:moveTo>
                        <a:pt x="6" y="8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5" y="9"/>
                        <a:pt x="5" y="9"/>
                        <a:pt x="5" y="9"/>
                      </a:cubicBezTo>
                      <a:cubicBezTo>
                        <a:pt x="9" y="17"/>
                        <a:pt x="14" y="24"/>
                        <a:pt x="19" y="30"/>
                      </a:cubicBezTo>
                      <a:cubicBezTo>
                        <a:pt x="20" y="30"/>
                        <a:pt x="20" y="30"/>
                        <a:pt x="20" y="30"/>
                      </a:cubicBezTo>
                      <a:cubicBezTo>
                        <a:pt x="20" y="31"/>
                        <a:pt x="20" y="31"/>
                        <a:pt x="20" y="31"/>
                      </a:cubicBezTo>
                      <a:cubicBezTo>
                        <a:pt x="26" y="37"/>
                        <a:pt x="33" y="43"/>
                        <a:pt x="40" y="47"/>
                      </a:cubicBezTo>
                      <a:cubicBezTo>
                        <a:pt x="47" y="51"/>
                        <a:pt x="56" y="54"/>
                        <a:pt x="64" y="57"/>
                      </a:cubicBezTo>
                      <a:cubicBezTo>
                        <a:pt x="63" y="56"/>
                        <a:pt x="63" y="56"/>
                        <a:pt x="63" y="56"/>
                      </a:cubicBezTo>
                      <a:cubicBezTo>
                        <a:pt x="63" y="56"/>
                        <a:pt x="63" y="55"/>
                        <a:pt x="62" y="55"/>
                      </a:cubicBezTo>
                      <a:cubicBezTo>
                        <a:pt x="37" y="48"/>
                        <a:pt x="20" y="33"/>
                        <a:pt x="6" y="8"/>
                      </a:cubicBezTo>
                      <a:close/>
                    </a:path>
                  </a:pathLst>
                </a:custGeom>
                <a:solidFill>
                  <a:srgbClr val="6D6E7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91440" tIns="45720" rIns="91440" bIns="45720"/>
                <a:lstStyle/>
                <a:p>
                  <a:endParaRPr lang="zh-CN" altLang="en-US" sz="2400"/>
                </a:p>
              </p:txBody>
            </p:sp>
            <p:sp>
              <p:nvSpPr>
                <p:cNvPr id="1193" name="MH_Other_308"/>
                <p:cNvSpPr/>
                <p:nvPr>
                  <p:custDataLst>
                    <p:tags r:id="rId325"/>
                  </p:custDataLst>
                </p:nvPr>
              </p:nvSpPr>
              <p:spPr bwMode="auto">
                <a:xfrm>
                  <a:off x="4636491" y="2217167"/>
                  <a:ext cx="0" cy="0"/>
                </a:xfrm>
                <a:custGeom>
                  <a:avLst/>
                  <a:gdLst>
                    <a:gd name="T0" fmla="*/ 0 w 1"/>
                    <a:gd name="T1" fmla="*/ 0 h 1"/>
                    <a:gd name="T2" fmla="*/ 711 w 1"/>
                    <a:gd name="T3" fmla="*/ 1067 h 1"/>
                    <a:gd name="T4" fmla="*/ 711 w 1"/>
                    <a:gd name="T5" fmla="*/ 0 h 1"/>
                    <a:gd name="T6" fmla="*/ 0 w 1"/>
                    <a:gd name="T7" fmla="*/ 0 h 1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1" h="1">
                      <a:moveTo>
                        <a:pt x="0" y="0"/>
                      </a:moveTo>
                      <a:cubicBezTo>
                        <a:pt x="1" y="0"/>
                        <a:pt x="1" y="0"/>
                        <a:pt x="1" y="1"/>
                      </a:cubicBezTo>
                      <a:cubicBezTo>
                        <a:pt x="1" y="0"/>
                        <a:pt x="1" y="0"/>
                        <a:pt x="1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6D6E7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91440" tIns="45720" rIns="91440" bIns="45720"/>
                <a:lstStyle/>
                <a:p>
                  <a:endParaRPr lang="zh-CN" altLang="en-US" sz="2400"/>
                </a:p>
              </p:txBody>
            </p:sp>
            <p:sp>
              <p:nvSpPr>
                <p:cNvPr id="1194" name="MH_Other_309"/>
                <p:cNvSpPr/>
                <p:nvPr>
                  <p:custDataLst>
                    <p:tags r:id="rId326"/>
                  </p:custDataLst>
                </p:nvPr>
              </p:nvSpPr>
              <p:spPr bwMode="auto">
                <a:xfrm>
                  <a:off x="4633444" y="2167342"/>
                  <a:ext cx="71578" cy="92102"/>
                </a:xfrm>
                <a:custGeom>
                  <a:avLst/>
                  <a:gdLst>
                    <a:gd name="T0" fmla="*/ 2147483646 w 88"/>
                    <a:gd name="T1" fmla="*/ 2147483646 h 116"/>
                    <a:gd name="T2" fmla="*/ 2147483646 w 88"/>
                    <a:gd name="T3" fmla="*/ 2147483646 h 116"/>
                    <a:gd name="T4" fmla="*/ 603869293 w 88"/>
                    <a:gd name="T5" fmla="*/ 0 h 116"/>
                    <a:gd name="T6" fmla="*/ 0 w 88"/>
                    <a:gd name="T7" fmla="*/ 1170781870 h 116"/>
                    <a:gd name="T8" fmla="*/ 2147483646 w 88"/>
                    <a:gd name="T9" fmla="*/ 2147483646 h 116"/>
                    <a:gd name="T10" fmla="*/ 2147483646 w 88"/>
                    <a:gd name="T11" fmla="*/ 2147483646 h 116"/>
                    <a:gd name="T12" fmla="*/ 2147483646 w 88"/>
                    <a:gd name="T13" fmla="*/ 2147483646 h 116"/>
                    <a:gd name="T14" fmla="*/ 2147483646 w 88"/>
                    <a:gd name="T15" fmla="*/ 2147483646 h 116"/>
                    <a:gd name="T16" fmla="*/ 2147483646 w 88"/>
                    <a:gd name="T17" fmla="*/ 2147483646 h 116"/>
                    <a:gd name="T18" fmla="*/ 2147483646 w 88"/>
                    <a:gd name="T19" fmla="*/ 2147483646 h 116"/>
                    <a:gd name="T20" fmla="*/ 2147483646 w 88"/>
                    <a:gd name="T21" fmla="*/ 2147483646 h 116"/>
                    <a:gd name="T22" fmla="*/ 2147483646 w 88"/>
                    <a:gd name="T23" fmla="*/ 2147483646 h 116"/>
                    <a:gd name="T24" fmla="*/ 2147483646 w 88"/>
                    <a:gd name="T25" fmla="*/ 2147483646 h 11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0" t="0" r="r" b="b"/>
                  <a:pathLst>
                    <a:path w="88" h="116">
                      <a:moveTo>
                        <a:pt x="34" y="65"/>
                      </a:moveTo>
                      <a:cubicBezTo>
                        <a:pt x="21" y="37"/>
                        <a:pt x="14" y="25"/>
                        <a:pt x="15" y="25"/>
                      </a:cubicBezTo>
                      <a:cubicBezTo>
                        <a:pt x="14" y="25"/>
                        <a:pt x="11" y="17"/>
                        <a:pt x="1" y="0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10" y="18"/>
                        <a:pt x="13" y="25"/>
                        <a:pt x="13" y="25"/>
                      </a:cubicBezTo>
                      <a:cubicBezTo>
                        <a:pt x="13" y="25"/>
                        <a:pt x="20" y="37"/>
                        <a:pt x="33" y="65"/>
                      </a:cubicBezTo>
                      <a:cubicBezTo>
                        <a:pt x="37" y="73"/>
                        <a:pt x="41" y="81"/>
                        <a:pt x="46" y="87"/>
                      </a:cubicBezTo>
                      <a:cubicBezTo>
                        <a:pt x="47" y="87"/>
                        <a:pt x="47" y="87"/>
                        <a:pt x="47" y="87"/>
                      </a:cubicBezTo>
                      <a:cubicBezTo>
                        <a:pt x="47" y="88"/>
                        <a:pt x="47" y="88"/>
                        <a:pt x="47" y="88"/>
                      </a:cubicBezTo>
                      <a:cubicBezTo>
                        <a:pt x="53" y="95"/>
                        <a:pt x="59" y="101"/>
                        <a:pt x="66" y="106"/>
                      </a:cubicBezTo>
                      <a:cubicBezTo>
                        <a:pt x="73" y="110"/>
                        <a:pt x="80" y="114"/>
                        <a:pt x="88" y="116"/>
                      </a:cubicBezTo>
                      <a:cubicBezTo>
                        <a:pt x="87" y="115"/>
                        <a:pt x="87" y="115"/>
                        <a:pt x="87" y="115"/>
                      </a:cubicBezTo>
                      <a:cubicBezTo>
                        <a:pt x="62" y="106"/>
                        <a:pt x="46" y="90"/>
                        <a:pt x="34" y="65"/>
                      </a:cubicBezTo>
                      <a:close/>
                    </a:path>
                  </a:pathLst>
                </a:custGeom>
                <a:solidFill>
                  <a:srgbClr val="6D6E7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91440" tIns="45720" rIns="91440" bIns="45720"/>
                <a:lstStyle/>
                <a:p>
                  <a:endParaRPr lang="zh-CN" altLang="en-US" sz="2400"/>
                </a:p>
              </p:txBody>
            </p:sp>
            <p:sp>
              <p:nvSpPr>
                <p:cNvPr id="1195" name="MH_Other_310"/>
                <p:cNvSpPr/>
                <p:nvPr>
                  <p:custDataLst>
                    <p:tags r:id="rId327"/>
                  </p:custDataLst>
                </p:nvPr>
              </p:nvSpPr>
              <p:spPr bwMode="auto">
                <a:xfrm>
                  <a:off x="4671518" y="2236797"/>
                  <a:ext cx="0" cy="1509"/>
                </a:xfrm>
                <a:custGeom>
                  <a:avLst/>
                  <a:gdLst>
                    <a:gd name="T0" fmla="*/ 0 w 1"/>
                    <a:gd name="T1" fmla="*/ 0 h 1"/>
                    <a:gd name="T2" fmla="*/ 711 w 1"/>
                    <a:gd name="T3" fmla="*/ 2147483646 h 1"/>
                    <a:gd name="T4" fmla="*/ 711 w 1"/>
                    <a:gd name="T5" fmla="*/ 0 h 1"/>
                    <a:gd name="T6" fmla="*/ 0 w 1"/>
                    <a:gd name="T7" fmla="*/ 0 h 1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1" h="1">
                      <a:moveTo>
                        <a:pt x="0" y="0"/>
                      </a:moveTo>
                      <a:cubicBezTo>
                        <a:pt x="1" y="0"/>
                        <a:pt x="1" y="1"/>
                        <a:pt x="1" y="1"/>
                      </a:cubicBezTo>
                      <a:cubicBezTo>
                        <a:pt x="1" y="0"/>
                        <a:pt x="1" y="0"/>
                        <a:pt x="1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6D6E7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91440" tIns="45720" rIns="91440" bIns="45720"/>
                <a:lstStyle/>
                <a:p>
                  <a:endParaRPr lang="zh-CN" altLang="en-US" sz="2400"/>
                </a:p>
              </p:txBody>
            </p:sp>
            <p:sp>
              <p:nvSpPr>
                <p:cNvPr id="1196" name="MH_Other_311"/>
                <p:cNvSpPr/>
                <p:nvPr>
                  <p:custDataLst>
                    <p:tags r:id="rId328"/>
                  </p:custDataLst>
                </p:nvPr>
              </p:nvSpPr>
              <p:spPr bwMode="auto">
                <a:xfrm>
                  <a:off x="4642583" y="2149225"/>
                  <a:ext cx="94423" cy="134378"/>
                </a:xfrm>
                <a:custGeom>
                  <a:avLst/>
                  <a:gdLst>
                    <a:gd name="T0" fmla="*/ 2147483646 w 117"/>
                    <a:gd name="T1" fmla="*/ 2147483646 h 168"/>
                    <a:gd name="T2" fmla="*/ 2147483646 w 117"/>
                    <a:gd name="T3" fmla="*/ 2147483646 h 168"/>
                    <a:gd name="T4" fmla="*/ 2147483646 w 117"/>
                    <a:gd name="T5" fmla="*/ 2147483646 h 168"/>
                    <a:gd name="T6" fmla="*/ 2147483646 w 117"/>
                    <a:gd name="T7" fmla="*/ 2147483646 h 168"/>
                    <a:gd name="T8" fmla="*/ 2147483646 w 117"/>
                    <a:gd name="T9" fmla="*/ 2147483646 h 168"/>
                    <a:gd name="T10" fmla="*/ 2147483646 w 117"/>
                    <a:gd name="T11" fmla="*/ 2147483646 h 168"/>
                    <a:gd name="T12" fmla="*/ 595869997 w 117"/>
                    <a:gd name="T13" fmla="*/ 0 h 168"/>
                    <a:gd name="T14" fmla="*/ 595869997 w 117"/>
                    <a:gd name="T15" fmla="*/ 594107630 h 168"/>
                    <a:gd name="T16" fmla="*/ 0 w 117"/>
                    <a:gd name="T17" fmla="*/ 594107630 h 168"/>
                    <a:gd name="T18" fmla="*/ 2147483646 w 117"/>
                    <a:gd name="T19" fmla="*/ 2147483646 h 168"/>
                    <a:gd name="T20" fmla="*/ 2147483646 w 117"/>
                    <a:gd name="T21" fmla="*/ 2147483646 h 168"/>
                    <a:gd name="T22" fmla="*/ 2147483646 w 117"/>
                    <a:gd name="T23" fmla="*/ 2147483646 h 168"/>
                    <a:gd name="T24" fmla="*/ 2147483646 w 117"/>
                    <a:gd name="T25" fmla="*/ 2147483646 h 168"/>
                    <a:gd name="T26" fmla="*/ 2147483646 w 117"/>
                    <a:gd name="T27" fmla="*/ 2147483646 h 168"/>
                    <a:gd name="T28" fmla="*/ 2147483646 w 117"/>
                    <a:gd name="T29" fmla="*/ 2147483646 h 168"/>
                    <a:gd name="T30" fmla="*/ 2147483646 w 117"/>
                    <a:gd name="T31" fmla="*/ 2147483646 h 168"/>
                    <a:gd name="T32" fmla="*/ 2147483646 w 117"/>
                    <a:gd name="T33" fmla="*/ 2147483646 h 168"/>
                    <a:gd name="T34" fmla="*/ 2147483646 w 117"/>
                    <a:gd name="T35" fmla="*/ 2147483646 h 168"/>
                    <a:gd name="T36" fmla="*/ 2147483646 w 117"/>
                    <a:gd name="T37" fmla="*/ 2147483646 h 168"/>
                    <a:gd name="T38" fmla="*/ 2147483646 w 117"/>
                    <a:gd name="T39" fmla="*/ 2147483646 h 168"/>
                    <a:gd name="T40" fmla="*/ 2147483646 w 117"/>
                    <a:gd name="T41" fmla="*/ 2147483646 h 168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</a:gdLst>
                  <a:ahLst/>
                  <a:cxnLst>
                    <a:cxn ang="T42">
                      <a:pos x="T0" y="T1"/>
                    </a:cxn>
                    <a:cxn ang="T43">
                      <a:pos x="T2" y="T3"/>
                    </a:cxn>
                    <a:cxn ang="T44">
                      <a:pos x="T4" y="T5"/>
                    </a:cxn>
                    <a:cxn ang="T45">
                      <a:pos x="T6" y="T7"/>
                    </a:cxn>
                    <a:cxn ang="T46">
                      <a:pos x="T8" y="T9"/>
                    </a:cxn>
                    <a:cxn ang="T47">
                      <a:pos x="T10" y="T11"/>
                    </a:cxn>
                    <a:cxn ang="T48">
                      <a:pos x="T12" y="T13"/>
                    </a:cxn>
                    <a:cxn ang="T49">
                      <a:pos x="T14" y="T15"/>
                    </a:cxn>
                    <a:cxn ang="T50">
                      <a:pos x="T16" y="T17"/>
                    </a:cxn>
                    <a:cxn ang="T51">
                      <a:pos x="T18" y="T19"/>
                    </a:cxn>
                    <a:cxn ang="T52">
                      <a:pos x="T20" y="T21"/>
                    </a:cxn>
                    <a:cxn ang="T53">
                      <a:pos x="T22" y="T23"/>
                    </a:cxn>
                    <a:cxn ang="T54">
                      <a:pos x="T24" y="T25"/>
                    </a:cxn>
                    <a:cxn ang="T55">
                      <a:pos x="T26" y="T27"/>
                    </a:cxn>
                    <a:cxn ang="T56">
                      <a:pos x="T28" y="T29"/>
                    </a:cxn>
                    <a:cxn ang="T57">
                      <a:pos x="T30" y="T31"/>
                    </a:cxn>
                    <a:cxn ang="T58">
                      <a:pos x="T32" y="T33"/>
                    </a:cxn>
                    <a:cxn ang="T59">
                      <a:pos x="T34" y="T35"/>
                    </a:cxn>
                    <a:cxn ang="T60">
                      <a:pos x="T36" y="T37"/>
                    </a:cxn>
                    <a:cxn ang="T61">
                      <a:pos x="T38" y="T39"/>
                    </a:cxn>
                    <a:cxn ang="T62">
                      <a:pos x="T40" y="T41"/>
                    </a:cxn>
                  </a:cxnLst>
                  <a:rect l="0" t="0" r="r" b="b"/>
                  <a:pathLst>
                    <a:path w="117" h="168">
                      <a:moveTo>
                        <a:pt x="64" y="113"/>
                      </a:moveTo>
                      <a:cubicBezTo>
                        <a:pt x="53" y="84"/>
                        <a:pt x="47" y="72"/>
                        <a:pt x="47" y="72"/>
                      </a:cubicBezTo>
                      <a:cubicBezTo>
                        <a:pt x="47" y="72"/>
                        <a:pt x="42" y="59"/>
                        <a:pt x="27" y="31"/>
                      </a:cubicBezTo>
                      <a:cubicBezTo>
                        <a:pt x="22" y="23"/>
                        <a:pt x="17" y="15"/>
                        <a:pt x="11" y="9"/>
                      </a:cubicBezTo>
                      <a:cubicBezTo>
                        <a:pt x="11" y="9"/>
                        <a:pt x="10" y="9"/>
                        <a:pt x="10" y="9"/>
                      </a:cubicBezTo>
                      <a:cubicBezTo>
                        <a:pt x="10" y="8"/>
                        <a:pt x="10" y="8"/>
                        <a:pt x="10" y="8"/>
                      </a:cubicBezTo>
                      <a:cubicBezTo>
                        <a:pt x="7" y="5"/>
                        <a:pt x="4" y="3"/>
                        <a:pt x="1" y="0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10" y="9"/>
                        <a:pt x="19" y="19"/>
                        <a:pt x="26" y="32"/>
                      </a:cubicBezTo>
                      <a:cubicBezTo>
                        <a:pt x="41" y="60"/>
                        <a:pt x="46" y="72"/>
                        <a:pt x="46" y="72"/>
                      </a:cubicBezTo>
                      <a:cubicBezTo>
                        <a:pt x="46" y="72"/>
                        <a:pt x="51" y="85"/>
                        <a:pt x="63" y="113"/>
                      </a:cubicBezTo>
                      <a:cubicBezTo>
                        <a:pt x="67" y="122"/>
                        <a:pt x="71" y="130"/>
                        <a:pt x="76" y="137"/>
                      </a:cubicBezTo>
                      <a:cubicBezTo>
                        <a:pt x="76" y="137"/>
                        <a:pt x="77" y="137"/>
                        <a:pt x="78" y="137"/>
                      </a:cubicBezTo>
                      <a:cubicBezTo>
                        <a:pt x="77" y="138"/>
                        <a:pt x="77" y="138"/>
                        <a:pt x="77" y="138"/>
                      </a:cubicBezTo>
                      <a:cubicBezTo>
                        <a:pt x="77" y="138"/>
                        <a:pt x="77" y="138"/>
                        <a:pt x="77" y="138"/>
                      </a:cubicBezTo>
                      <a:cubicBezTo>
                        <a:pt x="82" y="145"/>
                        <a:pt x="87" y="151"/>
                        <a:pt x="94" y="155"/>
                      </a:cubicBezTo>
                      <a:cubicBezTo>
                        <a:pt x="100" y="160"/>
                        <a:pt x="109" y="165"/>
                        <a:pt x="117" y="168"/>
                      </a:cubicBezTo>
                      <a:cubicBezTo>
                        <a:pt x="115" y="167"/>
                        <a:pt x="115" y="167"/>
                        <a:pt x="115" y="167"/>
                      </a:cubicBezTo>
                      <a:cubicBezTo>
                        <a:pt x="115" y="167"/>
                        <a:pt x="115" y="166"/>
                        <a:pt x="115" y="166"/>
                      </a:cubicBezTo>
                      <a:cubicBezTo>
                        <a:pt x="91" y="156"/>
                        <a:pt x="75" y="139"/>
                        <a:pt x="64" y="113"/>
                      </a:cubicBezTo>
                      <a:close/>
                    </a:path>
                  </a:pathLst>
                </a:custGeom>
                <a:solidFill>
                  <a:srgbClr val="6D6E7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91440" tIns="45720" rIns="91440" bIns="45720"/>
                <a:lstStyle/>
                <a:p>
                  <a:endParaRPr lang="zh-CN" altLang="en-US" sz="2400"/>
                </a:p>
              </p:txBody>
            </p:sp>
            <p:sp>
              <p:nvSpPr>
                <p:cNvPr id="1197" name="MH_Other_312"/>
                <p:cNvSpPr/>
                <p:nvPr>
                  <p:custDataLst>
                    <p:tags r:id="rId329"/>
                  </p:custDataLst>
                </p:nvPr>
              </p:nvSpPr>
              <p:spPr bwMode="auto">
                <a:xfrm>
                  <a:off x="4705023" y="2259443"/>
                  <a:ext cx="0" cy="0"/>
                </a:xfrm>
                <a:custGeom>
                  <a:avLst/>
                  <a:gdLst>
                    <a:gd name="T0" fmla="*/ 356 w 2"/>
                    <a:gd name="T1" fmla="*/ 0 h 1"/>
                    <a:gd name="T2" fmla="*/ 0 w 2"/>
                    <a:gd name="T3" fmla="*/ 0 h 1"/>
                    <a:gd name="T4" fmla="*/ 178 w 2"/>
                    <a:gd name="T5" fmla="*/ 711 h 1"/>
                    <a:gd name="T6" fmla="*/ 178 w 2"/>
                    <a:gd name="T7" fmla="*/ 711 h 1"/>
                    <a:gd name="T8" fmla="*/ 356 w 2"/>
                    <a:gd name="T9" fmla="*/ 0 h 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1" y="0"/>
                        <a:pt x="0" y="0"/>
                        <a:pt x="0" y="0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lnTo>
                        <a:pt x="2" y="0"/>
                      </a:lnTo>
                      <a:close/>
                    </a:path>
                  </a:pathLst>
                </a:custGeom>
                <a:solidFill>
                  <a:srgbClr val="6D6E7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91440" tIns="45720" rIns="91440" bIns="45720"/>
                <a:lstStyle/>
                <a:p>
                  <a:endParaRPr lang="zh-CN" altLang="en-US" sz="2400"/>
                </a:p>
              </p:txBody>
            </p:sp>
            <p:sp>
              <p:nvSpPr>
                <p:cNvPr id="1198" name="MH_Other_313"/>
                <p:cNvSpPr/>
                <p:nvPr>
                  <p:custDataLst>
                    <p:tags r:id="rId330"/>
                  </p:custDataLst>
                </p:nvPr>
              </p:nvSpPr>
              <p:spPr bwMode="auto">
                <a:xfrm>
                  <a:off x="4651720" y="2155263"/>
                  <a:ext cx="115744" cy="155516"/>
                </a:xfrm>
                <a:custGeom>
                  <a:avLst/>
                  <a:gdLst>
                    <a:gd name="T0" fmla="*/ 2147483646 w 144"/>
                    <a:gd name="T1" fmla="*/ 2147483646 h 193"/>
                    <a:gd name="T2" fmla="*/ 2147483646 w 144"/>
                    <a:gd name="T3" fmla="*/ 2147483646 h 193"/>
                    <a:gd name="T4" fmla="*/ 2147483646 w 144"/>
                    <a:gd name="T5" fmla="*/ 2147483646 h 193"/>
                    <a:gd name="T6" fmla="*/ 2147483646 w 144"/>
                    <a:gd name="T7" fmla="*/ 2147483646 h 193"/>
                    <a:gd name="T8" fmla="*/ 2147483646 w 144"/>
                    <a:gd name="T9" fmla="*/ 2147483646 h 193"/>
                    <a:gd name="T10" fmla="*/ 0 w 144"/>
                    <a:gd name="T11" fmla="*/ 0 h 193"/>
                    <a:gd name="T12" fmla="*/ 0 w 144"/>
                    <a:gd name="T13" fmla="*/ 0 h 193"/>
                    <a:gd name="T14" fmla="*/ 588968056 w 144"/>
                    <a:gd name="T15" fmla="*/ 604361532 h 193"/>
                    <a:gd name="T16" fmla="*/ 2147483646 w 144"/>
                    <a:gd name="T17" fmla="*/ 2147483646 h 193"/>
                    <a:gd name="T18" fmla="*/ 2147483646 w 144"/>
                    <a:gd name="T19" fmla="*/ 2147483646 h 193"/>
                    <a:gd name="T20" fmla="*/ 2147483646 w 144"/>
                    <a:gd name="T21" fmla="*/ 2147483646 h 193"/>
                    <a:gd name="T22" fmla="*/ 2147483646 w 144"/>
                    <a:gd name="T23" fmla="*/ 2147483646 h 193"/>
                    <a:gd name="T24" fmla="*/ 2147483646 w 144"/>
                    <a:gd name="T25" fmla="*/ 2147483646 h 193"/>
                    <a:gd name="T26" fmla="*/ 2147483646 w 144"/>
                    <a:gd name="T27" fmla="*/ 2147483646 h 193"/>
                    <a:gd name="T28" fmla="*/ 2147483646 w 144"/>
                    <a:gd name="T29" fmla="*/ 2147483646 h 193"/>
                    <a:gd name="T30" fmla="*/ 2147483646 w 144"/>
                    <a:gd name="T31" fmla="*/ 2147483646 h 193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</a:gdLst>
                  <a:ahLst/>
                  <a:cxnLst>
                    <a:cxn ang="T32">
                      <a:pos x="T0" y="T1"/>
                    </a:cxn>
                    <a:cxn ang="T33">
                      <a:pos x="T2" y="T3"/>
                    </a:cxn>
                    <a:cxn ang="T34">
                      <a:pos x="T4" y="T5"/>
                    </a:cxn>
                    <a:cxn ang="T35">
                      <a:pos x="T6" y="T7"/>
                    </a:cxn>
                    <a:cxn ang="T36">
                      <a:pos x="T8" y="T9"/>
                    </a:cxn>
                    <a:cxn ang="T37">
                      <a:pos x="T10" y="T11"/>
                    </a:cxn>
                    <a:cxn ang="T38">
                      <a:pos x="T12" y="T13"/>
                    </a:cxn>
                    <a:cxn ang="T39">
                      <a:pos x="T14" y="T15"/>
                    </a:cxn>
                    <a:cxn ang="T40">
                      <a:pos x="T16" y="T17"/>
                    </a:cxn>
                    <a:cxn ang="T41">
                      <a:pos x="T18" y="T19"/>
                    </a:cxn>
                    <a:cxn ang="T42">
                      <a:pos x="T20" y="T21"/>
                    </a:cxn>
                    <a:cxn ang="T43">
                      <a:pos x="T22" y="T23"/>
                    </a:cxn>
                    <a:cxn ang="T44">
                      <a:pos x="T24" y="T25"/>
                    </a:cxn>
                    <a:cxn ang="T45">
                      <a:pos x="T26" y="T27"/>
                    </a:cxn>
                    <a:cxn ang="T46">
                      <a:pos x="T28" y="T29"/>
                    </a:cxn>
                    <a:cxn ang="T47">
                      <a:pos x="T30" y="T31"/>
                    </a:cxn>
                  </a:cxnLst>
                  <a:rect l="0" t="0" r="r" b="b"/>
                  <a:pathLst>
                    <a:path w="144" h="193">
                      <a:moveTo>
                        <a:pt x="144" y="193"/>
                      </a:moveTo>
                      <a:cubicBezTo>
                        <a:pt x="143" y="191"/>
                        <a:pt x="143" y="191"/>
                        <a:pt x="143" y="191"/>
                      </a:cubicBezTo>
                      <a:cubicBezTo>
                        <a:pt x="119" y="179"/>
                        <a:pt x="105" y="162"/>
                        <a:pt x="95" y="134"/>
                      </a:cubicBezTo>
                      <a:cubicBezTo>
                        <a:pt x="86" y="105"/>
                        <a:pt x="81" y="93"/>
                        <a:pt x="81" y="93"/>
                      </a:cubicBezTo>
                      <a:cubicBezTo>
                        <a:pt x="81" y="92"/>
                        <a:pt x="77" y="80"/>
                        <a:pt x="63" y="51"/>
                      </a:cubicBezTo>
                      <a:cubicBezTo>
                        <a:pt x="50" y="23"/>
                        <a:pt x="29" y="6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1" y="1"/>
                        <a:pt x="1" y="1"/>
                      </a:cubicBezTo>
                      <a:cubicBezTo>
                        <a:pt x="29" y="7"/>
                        <a:pt x="49" y="24"/>
                        <a:pt x="62" y="51"/>
                      </a:cubicBezTo>
                      <a:cubicBezTo>
                        <a:pt x="76" y="80"/>
                        <a:pt x="79" y="93"/>
                        <a:pt x="80" y="93"/>
                      </a:cubicBezTo>
                      <a:cubicBezTo>
                        <a:pt x="79" y="93"/>
                        <a:pt x="84" y="106"/>
                        <a:pt x="94" y="135"/>
                      </a:cubicBezTo>
                      <a:cubicBezTo>
                        <a:pt x="97" y="143"/>
                        <a:pt x="101" y="151"/>
                        <a:pt x="105" y="158"/>
                      </a:cubicBezTo>
                      <a:cubicBezTo>
                        <a:pt x="106" y="159"/>
                        <a:pt x="106" y="159"/>
                        <a:pt x="106" y="159"/>
                      </a:cubicBezTo>
                      <a:cubicBezTo>
                        <a:pt x="105" y="159"/>
                        <a:pt x="105" y="159"/>
                        <a:pt x="105" y="159"/>
                      </a:cubicBezTo>
                      <a:cubicBezTo>
                        <a:pt x="110" y="167"/>
                        <a:pt x="116" y="173"/>
                        <a:pt x="122" y="179"/>
                      </a:cubicBezTo>
                      <a:cubicBezTo>
                        <a:pt x="128" y="184"/>
                        <a:pt x="136" y="189"/>
                        <a:pt x="144" y="193"/>
                      </a:cubicBezTo>
                      <a:close/>
                    </a:path>
                  </a:pathLst>
                </a:custGeom>
                <a:solidFill>
                  <a:srgbClr val="6D6E7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91440" tIns="45720" rIns="91440" bIns="45720"/>
                <a:lstStyle/>
                <a:p>
                  <a:endParaRPr lang="zh-CN" altLang="en-US" sz="2400"/>
                </a:p>
              </p:txBody>
            </p:sp>
            <p:sp>
              <p:nvSpPr>
                <p:cNvPr id="1199" name="MH_Other_314"/>
                <p:cNvSpPr/>
                <p:nvPr>
                  <p:custDataLst>
                    <p:tags r:id="rId331"/>
                  </p:custDataLst>
                </p:nvPr>
              </p:nvSpPr>
              <p:spPr bwMode="auto">
                <a:xfrm>
                  <a:off x="4651720" y="2155263"/>
                  <a:ext cx="0" cy="1509"/>
                </a:xfrm>
                <a:custGeom>
                  <a:avLst/>
                  <a:gdLst>
                    <a:gd name="T0" fmla="*/ 711 w 1"/>
                    <a:gd name="T1" fmla="*/ 2147483646 h 1"/>
                    <a:gd name="T2" fmla="*/ 0 w 1"/>
                    <a:gd name="T3" fmla="*/ 0 h 1"/>
                    <a:gd name="T4" fmla="*/ 0 w 1"/>
                    <a:gd name="T5" fmla="*/ 2147483646 h 1"/>
                    <a:gd name="T6" fmla="*/ 711 w 1"/>
                    <a:gd name="T7" fmla="*/ 2147483646 h 1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1" h="1">
                      <a:moveTo>
                        <a:pt x="1" y="1"/>
                      </a:moveTo>
                      <a:cubicBezTo>
                        <a:pt x="1" y="1"/>
                        <a:pt x="0" y="1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rgbClr val="6D6E7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91440" tIns="45720" rIns="91440" bIns="45720"/>
                <a:lstStyle/>
                <a:p>
                  <a:endParaRPr lang="zh-CN" altLang="en-US" sz="2400"/>
                </a:p>
              </p:txBody>
            </p:sp>
            <p:sp>
              <p:nvSpPr>
                <p:cNvPr id="1200" name="MH_Other_315"/>
                <p:cNvSpPr/>
                <p:nvPr>
                  <p:custDataLst>
                    <p:tags r:id="rId332"/>
                  </p:custDataLst>
                </p:nvPr>
              </p:nvSpPr>
              <p:spPr bwMode="auto">
                <a:xfrm>
                  <a:off x="4735482" y="2282093"/>
                  <a:ext cx="1523" cy="1509"/>
                </a:xfrm>
                <a:custGeom>
                  <a:avLst/>
                  <a:gdLst>
                    <a:gd name="T0" fmla="*/ 0 w 1"/>
                    <a:gd name="T1" fmla="*/ 0 h 1"/>
                    <a:gd name="T2" fmla="*/ 0 w 1"/>
                    <a:gd name="T3" fmla="*/ 2147483646 h 1"/>
                    <a:gd name="T4" fmla="*/ 1790702559 w 1"/>
                    <a:gd name="T5" fmla="*/ 2147483646 h 1"/>
                    <a:gd name="T6" fmla="*/ 0 w 1"/>
                    <a:gd name="T7" fmla="*/ 0 h 1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1" h="1">
                      <a:moveTo>
                        <a:pt x="0" y="0"/>
                      </a:moveTo>
                      <a:cubicBezTo>
                        <a:pt x="0" y="0"/>
                        <a:pt x="0" y="1"/>
                        <a:pt x="0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6D6E7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91440" tIns="45720" rIns="91440" bIns="45720"/>
                <a:lstStyle/>
                <a:p>
                  <a:endParaRPr lang="zh-CN" altLang="en-US" sz="2400"/>
                </a:p>
              </p:txBody>
            </p:sp>
            <p:sp>
              <p:nvSpPr>
                <p:cNvPr id="1201" name="MH_Other_316"/>
                <p:cNvSpPr/>
                <p:nvPr>
                  <p:custDataLst>
                    <p:tags r:id="rId333"/>
                  </p:custDataLst>
                </p:nvPr>
              </p:nvSpPr>
              <p:spPr bwMode="auto">
                <a:xfrm>
                  <a:off x="4802491" y="2306251"/>
                  <a:ext cx="185799" cy="243088"/>
                </a:xfrm>
                <a:custGeom>
                  <a:avLst/>
                  <a:gdLst>
                    <a:gd name="T0" fmla="*/ 2147483646 w 231"/>
                    <a:gd name="T1" fmla="*/ 2147483646 h 304"/>
                    <a:gd name="T2" fmla="*/ 2147483646 w 231"/>
                    <a:gd name="T3" fmla="*/ 2147483646 h 304"/>
                    <a:gd name="T4" fmla="*/ 2147483646 w 231"/>
                    <a:gd name="T5" fmla="*/ 2147483646 h 304"/>
                    <a:gd name="T6" fmla="*/ 2147483646 w 231"/>
                    <a:gd name="T7" fmla="*/ 2147483646 h 304"/>
                    <a:gd name="T8" fmla="*/ 2147483646 w 231"/>
                    <a:gd name="T9" fmla="*/ 2147483646 h 304"/>
                    <a:gd name="T10" fmla="*/ 2147483646 w 231"/>
                    <a:gd name="T11" fmla="*/ 2147483646 h 304"/>
                    <a:gd name="T12" fmla="*/ 2147483646 w 231"/>
                    <a:gd name="T13" fmla="*/ 2147483646 h 304"/>
                    <a:gd name="T14" fmla="*/ 2147483646 w 231"/>
                    <a:gd name="T15" fmla="*/ 2147483646 h 304"/>
                    <a:gd name="T16" fmla="*/ 2147483646 w 231"/>
                    <a:gd name="T17" fmla="*/ 0 h 304"/>
                    <a:gd name="T18" fmla="*/ 2147483646 w 231"/>
                    <a:gd name="T19" fmla="*/ 0 h 304"/>
                    <a:gd name="T20" fmla="*/ 2147483646 w 231"/>
                    <a:gd name="T21" fmla="*/ 594465095 h 304"/>
                    <a:gd name="T22" fmla="*/ 2147483646 w 231"/>
                    <a:gd name="T23" fmla="*/ 2147483646 h 304"/>
                    <a:gd name="T24" fmla="*/ 2147483646 w 231"/>
                    <a:gd name="T25" fmla="*/ 2147483646 h 304"/>
                    <a:gd name="T26" fmla="*/ 2147483646 w 231"/>
                    <a:gd name="T27" fmla="*/ 2147483646 h 304"/>
                    <a:gd name="T28" fmla="*/ 2147483646 w 231"/>
                    <a:gd name="T29" fmla="*/ 2147483646 h 304"/>
                    <a:gd name="T30" fmla="*/ 591882538 w 231"/>
                    <a:gd name="T31" fmla="*/ 2147483646 h 304"/>
                    <a:gd name="T32" fmla="*/ 591882538 w 231"/>
                    <a:gd name="T33" fmla="*/ 2147483646 h 304"/>
                    <a:gd name="T34" fmla="*/ 0 w 231"/>
                    <a:gd name="T35" fmla="*/ 2147483646 h 304"/>
                    <a:gd name="T36" fmla="*/ 0 w 231"/>
                    <a:gd name="T37" fmla="*/ 2147483646 h 304"/>
                    <a:gd name="T38" fmla="*/ 2147483646 w 231"/>
                    <a:gd name="T39" fmla="*/ 2147483646 h 304"/>
                    <a:gd name="T40" fmla="*/ 2147483646 w 231"/>
                    <a:gd name="T41" fmla="*/ 2147483646 h 304"/>
                    <a:gd name="T42" fmla="*/ 2147483646 w 231"/>
                    <a:gd name="T43" fmla="*/ 2147483646 h 304"/>
                    <a:gd name="T44" fmla="*/ 2147483646 w 231"/>
                    <a:gd name="T45" fmla="*/ 2147483646 h 304"/>
                    <a:gd name="T46" fmla="*/ 2147483646 w 231"/>
                    <a:gd name="T47" fmla="*/ 2147483646 h 304"/>
                    <a:gd name="T48" fmla="*/ 2147483646 w 231"/>
                    <a:gd name="T49" fmla="*/ 2147483646 h 304"/>
                    <a:gd name="T50" fmla="*/ 2147483646 w 231"/>
                    <a:gd name="T51" fmla="*/ 2147483646 h 304"/>
                    <a:gd name="T52" fmla="*/ 2147483646 w 231"/>
                    <a:gd name="T53" fmla="*/ 2147483646 h 304"/>
                    <a:gd name="T54" fmla="*/ 2147483646 w 231"/>
                    <a:gd name="T55" fmla="*/ 2147483646 h 304"/>
                    <a:gd name="T56" fmla="*/ 2147483646 w 231"/>
                    <a:gd name="T57" fmla="*/ 2147483646 h 304"/>
                    <a:gd name="T58" fmla="*/ 2147483646 w 231"/>
                    <a:gd name="T59" fmla="*/ 2147483646 h 304"/>
                    <a:gd name="T60" fmla="*/ 2147483646 w 231"/>
                    <a:gd name="T61" fmla="*/ 2147483646 h 304"/>
                    <a:gd name="T62" fmla="*/ 2147483646 w 231"/>
                    <a:gd name="T63" fmla="*/ 2147483646 h 304"/>
                    <a:gd name="T64" fmla="*/ 2147483646 w 231"/>
                    <a:gd name="T65" fmla="*/ 2147483646 h 304"/>
                    <a:gd name="T66" fmla="*/ 2147483646 w 231"/>
                    <a:gd name="T67" fmla="*/ 2147483646 h 304"/>
                    <a:gd name="T68" fmla="*/ 2147483646 w 231"/>
                    <a:gd name="T69" fmla="*/ 2147483646 h 304"/>
                    <a:gd name="T70" fmla="*/ 2147483646 w 231"/>
                    <a:gd name="T71" fmla="*/ 2147483646 h 304"/>
                    <a:gd name="T72" fmla="*/ 2147483646 w 231"/>
                    <a:gd name="T73" fmla="*/ 2147483646 h 304"/>
                    <a:gd name="T74" fmla="*/ 2147483646 w 231"/>
                    <a:gd name="T75" fmla="*/ 2147483646 h 304"/>
                    <a:gd name="T76" fmla="*/ 2147483646 w 231"/>
                    <a:gd name="T77" fmla="*/ 2147483646 h 304"/>
                    <a:gd name="T78" fmla="*/ 2147483646 w 231"/>
                    <a:gd name="T79" fmla="*/ 2147483646 h 304"/>
                    <a:gd name="T80" fmla="*/ 2147483646 w 231"/>
                    <a:gd name="T81" fmla="*/ 2147483646 h 304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</a:gdLst>
                  <a:ahLst/>
                  <a:cxnLst>
                    <a:cxn ang="T82">
                      <a:pos x="T0" y="T1"/>
                    </a:cxn>
                    <a:cxn ang="T83">
                      <a:pos x="T2" y="T3"/>
                    </a:cxn>
                    <a:cxn ang="T84">
                      <a:pos x="T4" y="T5"/>
                    </a:cxn>
                    <a:cxn ang="T85">
                      <a:pos x="T6" y="T7"/>
                    </a:cxn>
                    <a:cxn ang="T86">
                      <a:pos x="T8" y="T9"/>
                    </a:cxn>
                    <a:cxn ang="T87">
                      <a:pos x="T10" y="T11"/>
                    </a:cxn>
                    <a:cxn ang="T88">
                      <a:pos x="T12" y="T13"/>
                    </a:cxn>
                    <a:cxn ang="T89">
                      <a:pos x="T14" y="T15"/>
                    </a:cxn>
                    <a:cxn ang="T90">
                      <a:pos x="T16" y="T17"/>
                    </a:cxn>
                    <a:cxn ang="T91">
                      <a:pos x="T18" y="T19"/>
                    </a:cxn>
                    <a:cxn ang="T92">
                      <a:pos x="T20" y="T21"/>
                    </a:cxn>
                    <a:cxn ang="T93">
                      <a:pos x="T22" y="T23"/>
                    </a:cxn>
                    <a:cxn ang="T94">
                      <a:pos x="T24" y="T25"/>
                    </a:cxn>
                    <a:cxn ang="T95">
                      <a:pos x="T26" y="T27"/>
                    </a:cxn>
                    <a:cxn ang="T96">
                      <a:pos x="T28" y="T29"/>
                    </a:cxn>
                    <a:cxn ang="T97">
                      <a:pos x="T30" y="T31"/>
                    </a:cxn>
                    <a:cxn ang="T98">
                      <a:pos x="T32" y="T33"/>
                    </a:cxn>
                    <a:cxn ang="T99">
                      <a:pos x="T34" y="T35"/>
                    </a:cxn>
                    <a:cxn ang="T100">
                      <a:pos x="T36" y="T37"/>
                    </a:cxn>
                    <a:cxn ang="T101">
                      <a:pos x="T38" y="T39"/>
                    </a:cxn>
                    <a:cxn ang="T102">
                      <a:pos x="T40" y="T41"/>
                    </a:cxn>
                    <a:cxn ang="T103">
                      <a:pos x="T42" y="T43"/>
                    </a:cxn>
                    <a:cxn ang="T104">
                      <a:pos x="T44" y="T45"/>
                    </a:cxn>
                    <a:cxn ang="T105">
                      <a:pos x="T46" y="T47"/>
                    </a:cxn>
                    <a:cxn ang="T106">
                      <a:pos x="T48" y="T49"/>
                    </a:cxn>
                    <a:cxn ang="T107">
                      <a:pos x="T50" y="T51"/>
                    </a:cxn>
                    <a:cxn ang="T108">
                      <a:pos x="T52" y="T53"/>
                    </a:cxn>
                    <a:cxn ang="T109">
                      <a:pos x="T54" y="T55"/>
                    </a:cxn>
                    <a:cxn ang="T110">
                      <a:pos x="T56" y="T57"/>
                    </a:cxn>
                    <a:cxn ang="T111">
                      <a:pos x="T58" y="T59"/>
                    </a:cxn>
                    <a:cxn ang="T112">
                      <a:pos x="T60" y="T61"/>
                    </a:cxn>
                    <a:cxn ang="T113">
                      <a:pos x="T62" y="T63"/>
                    </a:cxn>
                    <a:cxn ang="T114">
                      <a:pos x="T64" y="T65"/>
                    </a:cxn>
                    <a:cxn ang="T115">
                      <a:pos x="T66" y="T67"/>
                    </a:cxn>
                    <a:cxn ang="T116">
                      <a:pos x="T68" y="T69"/>
                    </a:cxn>
                    <a:cxn ang="T117">
                      <a:pos x="T70" y="T71"/>
                    </a:cxn>
                    <a:cxn ang="T118">
                      <a:pos x="T72" y="T73"/>
                    </a:cxn>
                    <a:cxn ang="T119">
                      <a:pos x="T74" y="T75"/>
                    </a:cxn>
                    <a:cxn ang="T120">
                      <a:pos x="T76" y="T77"/>
                    </a:cxn>
                    <a:cxn ang="T121">
                      <a:pos x="T78" y="T79"/>
                    </a:cxn>
                    <a:cxn ang="T122">
                      <a:pos x="T80" y="T81"/>
                    </a:cxn>
                  </a:cxnLst>
                  <a:rect l="0" t="0" r="r" b="b"/>
                  <a:pathLst>
                    <a:path w="231" h="304">
                      <a:moveTo>
                        <a:pt x="213" y="235"/>
                      </a:moveTo>
                      <a:cubicBezTo>
                        <a:pt x="210" y="218"/>
                        <a:pt x="202" y="202"/>
                        <a:pt x="190" y="188"/>
                      </a:cubicBezTo>
                      <a:cubicBezTo>
                        <a:pt x="189" y="188"/>
                        <a:pt x="189" y="188"/>
                        <a:pt x="189" y="188"/>
                      </a:cubicBezTo>
                      <a:cubicBezTo>
                        <a:pt x="186" y="170"/>
                        <a:pt x="176" y="153"/>
                        <a:pt x="162" y="140"/>
                      </a:cubicBezTo>
                      <a:cubicBezTo>
                        <a:pt x="158" y="122"/>
                        <a:pt x="148" y="107"/>
                        <a:pt x="133" y="94"/>
                      </a:cubicBezTo>
                      <a:cubicBezTo>
                        <a:pt x="128" y="78"/>
                        <a:pt x="116" y="63"/>
                        <a:pt x="102" y="52"/>
                      </a:cubicBezTo>
                      <a:cubicBezTo>
                        <a:pt x="95" y="35"/>
                        <a:pt x="83" y="21"/>
                        <a:pt x="67" y="10"/>
                      </a:cubicBezTo>
                      <a:cubicBezTo>
                        <a:pt x="67" y="11"/>
                        <a:pt x="67" y="11"/>
                        <a:pt x="67" y="11"/>
                      </a:cubicBezTo>
                      <a:cubicBezTo>
                        <a:pt x="65" y="7"/>
                        <a:pt x="63" y="3"/>
                        <a:pt x="61" y="0"/>
                      </a:cubicBezTo>
                      <a:cubicBezTo>
                        <a:pt x="61" y="0"/>
                        <a:pt x="61" y="0"/>
                        <a:pt x="61" y="0"/>
                      </a:cubicBezTo>
                      <a:cubicBezTo>
                        <a:pt x="60" y="1"/>
                        <a:pt x="60" y="1"/>
                        <a:pt x="60" y="1"/>
                      </a:cubicBezTo>
                      <a:cubicBezTo>
                        <a:pt x="43" y="16"/>
                        <a:pt x="43" y="16"/>
                        <a:pt x="43" y="16"/>
                      </a:cubicBezTo>
                      <a:cubicBezTo>
                        <a:pt x="42" y="17"/>
                        <a:pt x="42" y="17"/>
                        <a:pt x="42" y="17"/>
                      </a:cubicBezTo>
                      <a:cubicBezTo>
                        <a:pt x="17" y="40"/>
                        <a:pt x="17" y="40"/>
                        <a:pt x="17" y="40"/>
                      </a:cubicBezTo>
                      <a:cubicBezTo>
                        <a:pt x="16" y="41"/>
                        <a:pt x="16" y="41"/>
                        <a:pt x="16" y="41"/>
                      </a:cubicBezTo>
                      <a:cubicBezTo>
                        <a:pt x="1" y="55"/>
                        <a:pt x="1" y="55"/>
                        <a:pt x="1" y="55"/>
                      </a:cubicBezTo>
                      <a:cubicBezTo>
                        <a:pt x="1" y="55"/>
                        <a:pt x="1" y="55"/>
                        <a:pt x="1" y="55"/>
                      </a:cubicBezTo>
                      <a:cubicBezTo>
                        <a:pt x="0" y="55"/>
                        <a:pt x="0" y="55"/>
                        <a:pt x="0" y="55"/>
                      </a:cubicBezTo>
                      <a:cubicBezTo>
                        <a:pt x="0" y="55"/>
                        <a:pt x="0" y="55"/>
                        <a:pt x="0" y="55"/>
                      </a:cubicBezTo>
                      <a:cubicBezTo>
                        <a:pt x="2" y="57"/>
                        <a:pt x="3" y="59"/>
                        <a:pt x="4" y="60"/>
                      </a:cubicBezTo>
                      <a:cubicBezTo>
                        <a:pt x="10" y="66"/>
                        <a:pt x="17" y="72"/>
                        <a:pt x="24" y="77"/>
                      </a:cubicBezTo>
                      <a:cubicBezTo>
                        <a:pt x="27" y="85"/>
                        <a:pt x="31" y="92"/>
                        <a:pt x="36" y="98"/>
                      </a:cubicBezTo>
                      <a:cubicBezTo>
                        <a:pt x="41" y="104"/>
                        <a:pt x="48" y="111"/>
                        <a:pt x="55" y="116"/>
                      </a:cubicBezTo>
                      <a:cubicBezTo>
                        <a:pt x="58" y="124"/>
                        <a:pt x="61" y="131"/>
                        <a:pt x="66" y="138"/>
                      </a:cubicBezTo>
                      <a:cubicBezTo>
                        <a:pt x="71" y="145"/>
                        <a:pt x="76" y="151"/>
                        <a:pt x="83" y="156"/>
                      </a:cubicBezTo>
                      <a:cubicBezTo>
                        <a:pt x="85" y="164"/>
                        <a:pt x="88" y="171"/>
                        <a:pt x="92" y="178"/>
                      </a:cubicBezTo>
                      <a:cubicBezTo>
                        <a:pt x="96" y="185"/>
                        <a:pt x="102" y="192"/>
                        <a:pt x="108" y="198"/>
                      </a:cubicBezTo>
                      <a:cubicBezTo>
                        <a:pt x="110" y="206"/>
                        <a:pt x="113" y="214"/>
                        <a:pt x="117" y="221"/>
                      </a:cubicBezTo>
                      <a:cubicBezTo>
                        <a:pt x="120" y="228"/>
                        <a:pt x="126" y="236"/>
                        <a:pt x="131" y="242"/>
                      </a:cubicBezTo>
                      <a:cubicBezTo>
                        <a:pt x="133" y="250"/>
                        <a:pt x="135" y="258"/>
                        <a:pt x="138" y="266"/>
                      </a:cubicBezTo>
                      <a:cubicBezTo>
                        <a:pt x="141" y="273"/>
                        <a:pt x="146" y="280"/>
                        <a:pt x="151" y="287"/>
                      </a:cubicBezTo>
                      <a:cubicBezTo>
                        <a:pt x="152" y="293"/>
                        <a:pt x="153" y="298"/>
                        <a:pt x="155" y="304"/>
                      </a:cubicBezTo>
                      <a:cubicBezTo>
                        <a:pt x="156" y="303"/>
                        <a:pt x="156" y="303"/>
                        <a:pt x="156" y="303"/>
                      </a:cubicBezTo>
                      <a:cubicBezTo>
                        <a:pt x="174" y="296"/>
                        <a:pt x="174" y="296"/>
                        <a:pt x="174" y="296"/>
                      </a:cubicBezTo>
                      <a:cubicBezTo>
                        <a:pt x="175" y="296"/>
                        <a:pt x="175" y="296"/>
                        <a:pt x="175" y="296"/>
                      </a:cubicBezTo>
                      <a:cubicBezTo>
                        <a:pt x="207" y="283"/>
                        <a:pt x="207" y="283"/>
                        <a:pt x="207" y="283"/>
                      </a:cubicBezTo>
                      <a:cubicBezTo>
                        <a:pt x="209" y="283"/>
                        <a:pt x="209" y="283"/>
                        <a:pt x="209" y="283"/>
                      </a:cubicBezTo>
                      <a:cubicBezTo>
                        <a:pt x="230" y="275"/>
                        <a:pt x="230" y="275"/>
                        <a:pt x="230" y="275"/>
                      </a:cubicBezTo>
                      <a:cubicBezTo>
                        <a:pt x="231" y="274"/>
                        <a:pt x="231" y="274"/>
                        <a:pt x="231" y="274"/>
                      </a:cubicBezTo>
                      <a:cubicBezTo>
                        <a:pt x="231" y="274"/>
                        <a:pt x="231" y="274"/>
                        <a:pt x="231" y="274"/>
                      </a:cubicBezTo>
                      <a:cubicBezTo>
                        <a:pt x="228" y="260"/>
                        <a:pt x="222" y="247"/>
                        <a:pt x="213" y="235"/>
                      </a:cubicBezTo>
                      <a:close/>
                    </a:path>
                  </a:pathLst>
                </a:custGeom>
                <a:solidFill>
                  <a:srgbClr val="BCBEC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91440" tIns="45720" rIns="91440" bIns="45720"/>
                <a:lstStyle/>
                <a:p>
                  <a:endParaRPr lang="zh-CN" altLang="en-US" sz="2400"/>
                </a:p>
              </p:txBody>
            </p:sp>
            <p:sp>
              <p:nvSpPr>
                <p:cNvPr id="1202" name="MH_Other_317"/>
                <p:cNvSpPr/>
                <p:nvPr>
                  <p:custDataLst>
                    <p:tags r:id="rId334"/>
                  </p:custDataLst>
                </p:nvPr>
              </p:nvSpPr>
              <p:spPr bwMode="auto">
                <a:xfrm>
                  <a:off x="4883207" y="2347015"/>
                  <a:ext cx="41120" cy="188735"/>
                </a:xfrm>
                <a:custGeom>
                  <a:avLst/>
                  <a:gdLst>
                    <a:gd name="T0" fmla="*/ 2147483646 w 50"/>
                    <a:gd name="T1" fmla="*/ 2147483646 h 235"/>
                    <a:gd name="T2" fmla="*/ 2147483646 w 50"/>
                    <a:gd name="T3" fmla="*/ 2147483646 h 235"/>
                    <a:gd name="T4" fmla="*/ 2147483646 w 50"/>
                    <a:gd name="T5" fmla="*/ 2147483646 h 235"/>
                    <a:gd name="T6" fmla="*/ 2147483646 w 50"/>
                    <a:gd name="T7" fmla="*/ 2147483646 h 235"/>
                    <a:gd name="T8" fmla="*/ 2147483646 w 50"/>
                    <a:gd name="T9" fmla="*/ 2147483646 h 235"/>
                    <a:gd name="T10" fmla="*/ 2147483646 w 50"/>
                    <a:gd name="T11" fmla="*/ 2147483646 h 235"/>
                    <a:gd name="T12" fmla="*/ 2147483646 w 50"/>
                    <a:gd name="T13" fmla="*/ 2147483646 h 235"/>
                    <a:gd name="T14" fmla="*/ 2147483646 w 50"/>
                    <a:gd name="T15" fmla="*/ 2147483646 h 235"/>
                    <a:gd name="T16" fmla="*/ 2147483646 w 50"/>
                    <a:gd name="T17" fmla="*/ 2147483646 h 235"/>
                    <a:gd name="T18" fmla="*/ 2147483646 w 50"/>
                    <a:gd name="T19" fmla="*/ 2147483646 h 235"/>
                    <a:gd name="T20" fmla="*/ 2147483646 w 50"/>
                    <a:gd name="T21" fmla="*/ 2147483646 h 235"/>
                    <a:gd name="T22" fmla="*/ 2147483646 w 50"/>
                    <a:gd name="T23" fmla="*/ 2147483646 h 235"/>
                    <a:gd name="T24" fmla="*/ 2147483646 w 50"/>
                    <a:gd name="T25" fmla="*/ 2147483646 h 235"/>
                    <a:gd name="T26" fmla="*/ 0 w 50"/>
                    <a:gd name="T27" fmla="*/ 0 h 235"/>
                    <a:gd name="T28" fmla="*/ 616576540 w 50"/>
                    <a:gd name="T29" fmla="*/ 599666970 h 235"/>
                    <a:gd name="T30" fmla="*/ 2147483646 w 50"/>
                    <a:gd name="T31" fmla="*/ 2147483646 h 235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</a:gdLst>
                  <a:ahLst/>
                  <a:cxnLst>
                    <a:cxn ang="T32">
                      <a:pos x="T0" y="T1"/>
                    </a:cxn>
                    <a:cxn ang="T33">
                      <a:pos x="T2" y="T3"/>
                    </a:cxn>
                    <a:cxn ang="T34">
                      <a:pos x="T4" y="T5"/>
                    </a:cxn>
                    <a:cxn ang="T35">
                      <a:pos x="T6" y="T7"/>
                    </a:cxn>
                    <a:cxn ang="T36">
                      <a:pos x="T8" y="T9"/>
                    </a:cxn>
                    <a:cxn ang="T37">
                      <a:pos x="T10" y="T11"/>
                    </a:cxn>
                    <a:cxn ang="T38">
                      <a:pos x="T12" y="T13"/>
                    </a:cxn>
                    <a:cxn ang="T39">
                      <a:pos x="T14" y="T15"/>
                    </a:cxn>
                    <a:cxn ang="T40">
                      <a:pos x="T16" y="T17"/>
                    </a:cxn>
                    <a:cxn ang="T41">
                      <a:pos x="T18" y="T19"/>
                    </a:cxn>
                    <a:cxn ang="T42">
                      <a:pos x="T20" y="T21"/>
                    </a:cxn>
                    <a:cxn ang="T43">
                      <a:pos x="T22" y="T23"/>
                    </a:cxn>
                    <a:cxn ang="T44">
                      <a:pos x="T24" y="T25"/>
                    </a:cxn>
                    <a:cxn ang="T45">
                      <a:pos x="T26" y="T27"/>
                    </a:cxn>
                    <a:cxn ang="T46">
                      <a:pos x="T28" y="T29"/>
                    </a:cxn>
                    <a:cxn ang="T47">
                      <a:pos x="T30" y="T31"/>
                    </a:cxn>
                  </a:cxnLst>
                  <a:rect l="0" t="0" r="r" b="b"/>
                  <a:pathLst>
                    <a:path w="50" h="235">
                      <a:moveTo>
                        <a:pt x="36" y="73"/>
                      </a:moveTo>
                      <a:cubicBezTo>
                        <a:pt x="36" y="105"/>
                        <a:pt x="34" y="118"/>
                        <a:pt x="34" y="118"/>
                      </a:cubicBezTo>
                      <a:cubicBezTo>
                        <a:pt x="34" y="118"/>
                        <a:pt x="33" y="131"/>
                        <a:pt x="30" y="162"/>
                      </a:cubicBezTo>
                      <a:cubicBezTo>
                        <a:pt x="28" y="182"/>
                        <a:pt x="30" y="198"/>
                        <a:pt x="37" y="214"/>
                      </a:cubicBezTo>
                      <a:cubicBezTo>
                        <a:pt x="40" y="221"/>
                        <a:pt x="45" y="228"/>
                        <a:pt x="50" y="235"/>
                      </a:cubicBezTo>
                      <a:cubicBezTo>
                        <a:pt x="50" y="232"/>
                        <a:pt x="50" y="232"/>
                        <a:pt x="50" y="232"/>
                      </a:cubicBezTo>
                      <a:cubicBezTo>
                        <a:pt x="34" y="212"/>
                        <a:pt x="29" y="190"/>
                        <a:pt x="32" y="162"/>
                      </a:cubicBezTo>
                      <a:cubicBezTo>
                        <a:pt x="35" y="132"/>
                        <a:pt x="36" y="118"/>
                        <a:pt x="36" y="118"/>
                      </a:cubicBezTo>
                      <a:cubicBezTo>
                        <a:pt x="36" y="118"/>
                        <a:pt x="37" y="105"/>
                        <a:pt x="37" y="73"/>
                      </a:cubicBezTo>
                      <a:cubicBezTo>
                        <a:pt x="37" y="63"/>
                        <a:pt x="36" y="53"/>
                        <a:pt x="33" y="45"/>
                      </a:cubicBezTo>
                      <a:cubicBezTo>
                        <a:pt x="32" y="43"/>
                        <a:pt x="32" y="43"/>
                        <a:pt x="32" y="43"/>
                      </a:cubicBezTo>
                      <a:cubicBezTo>
                        <a:pt x="32" y="42"/>
                        <a:pt x="32" y="42"/>
                        <a:pt x="32" y="42"/>
                      </a:cubicBezTo>
                      <a:cubicBezTo>
                        <a:pt x="32" y="42"/>
                        <a:pt x="32" y="42"/>
                        <a:pt x="32" y="42"/>
                      </a:cubicBezTo>
                      <a:cubicBezTo>
                        <a:pt x="27" y="25"/>
                        <a:pt x="15" y="11"/>
                        <a:pt x="0" y="0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24" y="19"/>
                        <a:pt x="36" y="42"/>
                        <a:pt x="36" y="73"/>
                      </a:cubicBezTo>
                      <a:close/>
                    </a:path>
                  </a:pathLst>
                </a:custGeom>
                <a:solidFill>
                  <a:srgbClr val="6D6E7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91440" tIns="45720" rIns="91440" bIns="45720"/>
                <a:lstStyle/>
                <a:p>
                  <a:endParaRPr lang="zh-CN" altLang="en-US" sz="2400"/>
                </a:p>
              </p:txBody>
            </p:sp>
            <p:sp>
              <p:nvSpPr>
                <p:cNvPr id="1203" name="MH_Other_318"/>
                <p:cNvSpPr/>
                <p:nvPr>
                  <p:custDataLst>
                    <p:tags r:id="rId335"/>
                  </p:custDataLst>
                </p:nvPr>
              </p:nvSpPr>
              <p:spPr bwMode="auto">
                <a:xfrm>
                  <a:off x="4909097" y="2380232"/>
                  <a:ext cx="27413" cy="169105"/>
                </a:xfrm>
                <a:custGeom>
                  <a:avLst/>
                  <a:gdLst>
                    <a:gd name="T0" fmla="*/ 2147483646 w 33"/>
                    <a:gd name="T1" fmla="*/ 2147483646 h 210"/>
                    <a:gd name="T2" fmla="*/ 2147483646 w 33"/>
                    <a:gd name="T3" fmla="*/ 2147483646 h 210"/>
                    <a:gd name="T4" fmla="*/ 2147483646 w 33"/>
                    <a:gd name="T5" fmla="*/ 2147483646 h 210"/>
                    <a:gd name="T6" fmla="*/ 2147483646 w 33"/>
                    <a:gd name="T7" fmla="*/ 2147483646 h 210"/>
                    <a:gd name="T8" fmla="*/ 2147483646 w 33"/>
                    <a:gd name="T9" fmla="*/ 2147483646 h 210"/>
                    <a:gd name="T10" fmla="*/ 2147483646 w 33"/>
                    <a:gd name="T11" fmla="*/ 2147483646 h 210"/>
                    <a:gd name="T12" fmla="*/ 2147483646 w 33"/>
                    <a:gd name="T13" fmla="*/ 2147483646 h 210"/>
                    <a:gd name="T14" fmla="*/ 2147483646 w 33"/>
                    <a:gd name="T15" fmla="*/ 2147483646 h 210"/>
                    <a:gd name="T16" fmla="*/ 0 w 33"/>
                    <a:gd name="T17" fmla="*/ 0 h 210"/>
                    <a:gd name="T18" fmla="*/ 629831100 w 33"/>
                    <a:gd name="T19" fmla="*/ 1809315660 h 210"/>
                    <a:gd name="T20" fmla="*/ 2147483646 w 33"/>
                    <a:gd name="T21" fmla="*/ 2147483646 h 210"/>
                    <a:gd name="T22" fmla="*/ 2147483646 w 33"/>
                    <a:gd name="T23" fmla="*/ 2147483646 h 210"/>
                    <a:gd name="T24" fmla="*/ 2147483646 w 33"/>
                    <a:gd name="T25" fmla="*/ 2147483646 h 210"/>
                    <a:gd name="T26" fmla="*/ 2147483646 w 33"/>
                    <a:gd name="T27" fmla="*/ 2147483646 h 210"/>
                    <a:gd name="T28" fmla="*/ 2147483646 w 33"/>
                    <a:gd name="T29" fmla="*/ 2147483646 h 210"/>
                    <a:gd name="T30" fmla="*/ 2147483646 w 33"/>
                    <a:gd name="T31" fmla="*/ 2147483646 h 210"/>
                    <a:gd name="T32" fmla="*/ 2147483646 w 33"/>
                    <a:gd name="T33" fmla="*/ 2147483646 h 210"/>
                    <a:gd name="T34" fmla="*/ 2147483646 w 33"/>
                    <a:gd name="T35" fmla="*/ 2147483646 h 210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0" t="0" r="r" b="b"/>
                  <a:pathLst>
                    <a:path w="33" h="210">
                      <a:moveTo>
                        <a:pt x="22" y="210"/>
                      </a:moveTo>
                      <a:cubicBezTo>
                        <a:pt x="23" y="209"/>
                        <a:pt x="23" y="209"/>
                        <a:pt x="23" y="209"/>
                      </a:cubicBezTo>
                      <a:cubicBezTo>
                        <a:pt x="19" y="196"/>
                        <a:pt x="18" y="181"/>
                        <a:pt x="21" y="164"/>
                      </a:cubicBezTo>
                      <a:cubicBezTo>
                        <a:pt x="26" y="134"/>
                        <a:pt x="28" y="120"/>
                        <a:pt x="28" y="120"/>
                      </a:cubicBezTo>
                      <a:cubicBezTo>
                        <a:pt x="28" y="120"/>
                        <a:pt x="30" y="107"/>
                        <a:pt x="32" y="75"/>
                      </a:cubicBezTo>
                      <a:cubicBezTo>
                        <a:pt x="33" y="65"/>
                        <a:pt x="32" y="56"/>
                        <a:pt x="30" y="48"/>
                      </a:cubicBezTo>
                      <a:cubicBezTo>
                        <a:pt x="30" y="48"/>
                        <a:pt x="29" y="47"/>
                        <a:pt x="29" y="47"/>
                      </a:cubicBezTo>
                      <a:cubicBezTo>
                        <a:pt x="30" y="47"/>
                        <a:pt x="30" y="47"/>
                        <a:pt x="30" y="47"/>
                      </a:cubicBezTo>
                      <a:cubicBezTo>
                        <a:pt x="25" y="29"/>
                        <a:pt x="15" y="13"/>
                        <a:pt x="0" y="0"/>
                      </a:cubicBezTo>
                      <a:cubicBezTo>
                        <a:pt x="1" y="3"/>
                        <a:pt x="1" y="3"/>
                        <a:pt x="1" y="3"/>
                      </a:cubicBezTo>
                      <a:cubicBezTo>
                        <a:pt x="22" y="21"/>
                        <a:pt x="32" y="45"/>
                        <a:pt x="31" y="75"/>
                      </a:cubicBezTo>
                      <a:cubicBezTo>
                        <a:pt x="29" y="107"/>
                        <a:pt x="26" y="120"/>
                        <a:pt x="26" y="120"/>
                      </a:cubicBezTo>
                      <a:cubicBezTo>
                        <a:pt x="26" y="120"/>
                        <a:pt x="25" y="133"/>
                        <a:pt x="20" y="164"/>
                      </a:cubicBezTo>
                      <a:cubicBezTo>
                        <a:pt x="18" y="173"/>
                        <a:pt x="18" y="182"/>
                        <a:pt x="18" y="190"/>
                      </a:cubicBezTo>
                      <a:cubicBezTo>
                        <a:pt x="19" y="192"/>
                        <a:pt x="19" y="192"/>
                        <a:pt x="19" y="192"/>
                      </a:cubicBezTo>
                      <a:cubicBezTo>
                        <a:pt x="18" y="193"/>
                        <a:pt x="18" y="193"/>
                        <a:pt x="18" y="193"/>
                      </a:cubicBezTo>
                      <a:cubicBezTo>
                        <a:pt x="18" y="193"/>
                        <a:pt x="18" y="193"/>
                        <a:pt x="18" y="193"/>
                      </a:cubicBezTo>
                      <a:cubicBezTo>
                        <a:pt x="19" y="199"/>
                        <a:pt x="20" y="204"/>
                        <a:pt x="22" y="210"/>
                      </a:cubicBezTo>
                      <a:close/>
                    </a:path>
                  </a:pathLst>
                </a:custGeom>
                <a:solidFill>
                  <a:srgbClr val="6D6E7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91440" tIns="45720" rIns="91440" bIns="45720"/>
                <a:lstStyle/>
                <a:p>
                  <a:endParaRPr lang="zh-CN" altLang="en-US" sz="2400"/>
                </a:p>
              </p:txBody>
            </p:sp>
            <p:sp>
              <p:nvSpPr>
                <p:cNvPr id="1204" name="MH_Other_319"/>
                <p:cNvSpPr/>
                <p:nvPr>
                  <p:custDataLst>
                    <p:tags r:id="rId336"/>
                  </p:custDataLst>
                </p:nvPr>
              </p:nvSpPr>
              <p:spPr bwMode="auto">
                <a:xfrm>
                  <a:off x="4924326" y="2532730"/>
                  <a:ext cx="0" cy="3019"/>
                </a:xfrm>
                <a:custGeom>
                  <a:avLst/>
                  <a:gdLst>
                    <a:gd name="T0" fmla="*/ 119 w 3"/>
                    <a:gd name="T1" fmla="*/ 365782679 h 7"/>
                    <a:gd name="T2" fmla="*/ 0 w 3"/>
                    <a:gd name="T3" fmla="*/ 0 h 7"/>
                    <a:gd name="T4" fmla="*/ 0 w 3"/>
                    <a:gd name="T5" fmla="*/ 512054475 h 7"/>
                    <a:gd name="T6" fmla="*/ 0 w 3"/>
                    <a:gd name="T7" fmla="*/ 512054475 h 7"/>
                    <a:gd name="T8" fmla="*/ 119 w 3"/>
                    <a:gd name="T9" fmla="*/ 365782679 h 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" h="7">
                      <a:moveTo>
                        <a:pt x="3" y="5"/>
                      </a:moveTo>
                      <a:lnTo>
                        <a:pt x="0" y="0"/>
                      </a:lnTo>
                      <a:lnTo>
                        <a:pt x="0" y="7"/>
                      </a:lnTo>
                      <a:lnTo>
                        <a:pt x="3" y="5"/>
                      </a:lnTo>
                      <a:close/>
                    </a:path>
                  </a:pathLst>
                </a:custGeom>
                <a:solidFill>
                  <a:srgbClr val="6D6E7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91440" tIns="45720" rIns="91440" bIns="45720"/>
                <a:lstStyle/>
                <a:p>
                  <a:endParaRPr lang="zh-CN" altLang="en-US" sz="2400"/>
                </a:p>
              </p:txBody>
            </p:sp>
            <p:sp>
              <p:nvSpPr>
                <p:cNvPr id="1205" name="MH_Other_320"/>
                <p:cNvSpPr/>
                <p:nvPr>
                  <p:custDataLst>
                    <p:tags r:id="rId337"/>
                  </p:custDataLst>
                </p:nvPr>
              </p:nvSpPr>
              <p:spPr bwMode="auto">
                <a:xfrm>
                  <a:off x="4909097" y="2380234"/>
                  <a:ext cx="1523" cy="3019"/>
                </a:xfrm>
                <a:custGeom>
                  <a:avLst/>
                  <a:gdLst>
                    <a:gd name="T0" fmla="*/ 0 w 2"/>
                    <a:gd name="T1" fmla="*/ 219510882 h 7"/>
                    <a:gd name="T2" fmla="*/ 447676037 w 2"/>
                    <a:gd name="T3" fmla="*/ 512054475 h 7"/>
                    <a:gd name="T4" fmla="*/ 0 w 2"/>
                    <a:gd name="T5" fmla="*/ 0 h 7"/>
                    <a:gd name="T6" fmla="*/ 0 w 2"/>
                    <a:gd name="T7" fmla="*/ 0 h 7"/>
                    <a:gd name="T8" fmla="*/ 0 w 2"/>
                    <a:gd name="T9" fmla="*/ 219510882 h 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2" h="7">
                      <a:moveTo>
                        <a:pt x="0" y="3"/>
                      </a:moveTo>
                      <a:lnTo>
                        <a:pt x="2" y="7"/>
                      </a:lnTo>
                      <a:lnTo>
                        <a:pt x="0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solidFill>
                  <a:srgbClr val="6D6E7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91440" tIns="45720" rIns="91440" bIns="45720"/>
                <a:lstStyle/>
                <a:p>
                  <a:endParaRPr lang="zh-CN" altLang="en-US" sz="2400"/>
                </a:p>
              </p:txBody>
            </p:sp>
            <p:sp>
              <p:nvSpPr>
                <p:cNvPr id="1206" name="MH_Other_321"/>
                <p:cNvSpPr/>
                <p:nvPr>
                  <p:custDataLst>
                    <p:tags r:id="rId338"/>
                  </p:custDataLst>
                </p:nvPr>
              </p:nvSpPr>
              <p:spPr bwMode="auto">
                <a:xfrm>
                  <a:off x="4931940" y="2416471"/>
                  <a:ext cx="24367" cy="125319"/>
                </a:xfrm>
                <a:custGeom>
                  <a:avLst/>
                  <a:gdLst>
                    <a:gd name="T0" fmla="*/ 2147483646 w 30"/>
                    <a:gd name="T1" fmla="*/ 2147483646 h 157"/>
                    <a:gd name="T2" fmla="*/ 2147483646 w 30"/>
                    <a:gd name="T3" fmla="*/ 2147483646 h 157"/>
                    <a:gd name="T4" fmla="*/ 2147483646 w 30"/>
                    <a:gd name="T5" fmla="*/ 2147483646 h 157"/>
                    <a:gd name="T6" fmla="*/ 2147483646 w 30"/>
                    <a:gd name="T7" fmla="*/ 2147483646 h 157"/>
                    <a:gd name="T8" fmla="*/ 2147483646 w 30"/>
                    <a:gd name="T9" fmla="*/ 2147483646 h 157"/>
                    <a:gd name="T10" fmla="*/ 2147483646 w 30"/>
                    <a:gd name="T11" fmla="*/ 2147483646 h 157"/>
                    <a:gd name="T12" fmla="*/ 2147483646 w 30"/>
                    <a:gd name="T13" fmla="*/ 2147483646 h 157"/>
                    <a:gd name="T14" fmla="*/ 2147483646 w 30"/>
                    <a:gd name="T15" fmla="*/ 2147483646 h 157"/>
                    <a:gd name="T16" fmla="*/ 2147483646 w 30"/>
                    <a:gd name="T17" fmla="*/ 2147483646 h 157"/>
                    <a:gd name="T18" fmla="*/ 0 w 30"/>
                    <a:gd name="T19" fmla="*/ 0 h 157"/>
                    <a:gd name="T20" fmla="*/ 602866460 w 30"/>
                    <a:gd name="T21" fmla="*/ 1183305594 h 157"/>
                    <a:gd name="T22" fmla="*/ 602866460 w 30"/>
                    <a:gd name="T23" fmla="*/ 1774958392 h 157"/>
                    <a:gd name="T24" fmla="*/ 2147483646 w 30"/>
                    <a:gd name="T25" fmla="*/ 2147483646 h 157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0" t="0" r="r" b="b"/>
                  <a:pathLst>
                    <a:path w="30" h="157">
                      <a:moveTo>
                        <a:pt x="27" y="78"/>
                      </a:moveTo>
                      <a:cubicBezTo>
                        <a:pt x="23" y="109"/>
                        <a:pt x="19" y="122"/>
                        <a:pt x="20" y="122"/>
                      </a:cubicBezTo>
                      <a:cubicBezTo>
                        <a:pt x="12" y="157"/>
                        <a:pt x="12" y="157"/>
                        <a:pt x="12" y="157"/>
                      </a:cubicBezTo>
                      <a:cubicBezTo>
                        <a:pt x="13" y="157"/>
                        <a:pt x="13" y="157"/>
                        <a:pt x="13" y="157"/>
                      </a:cubicBezTo>
                      <a:cubicBezTo>
                        <a:pt x="21" y="123"/>
                        <a:pt x="21" y="123"/>
                        <a:pt x="21" y="123"/>
                      </a:cubicBezTo>
                      <a:cubicBezTo>
                        <a:pt x="21" y="122"/>
                        <a:pt x="24" y="110"/>
                        <a:pt x="28" y="78"/>
                      </a:cubicBezTo>
                      <a:cubicBezTo>
                        <a:pt x="29" y="68"/>
                        <a:pt x="29" y="59"/>
                        <a:pt x="27" y="50"/>
                      </a:cubicBezTo>
                      <a:cubicBezTo>
                        <a:pt x="27" y="50"/>
                        <a:pt x="27" y="50"/>
                        <a:pt x="27" y="50"/>
                      </a:cubicBezTo>
                      <a:cubicBezTo>
                        <a:pt x="27" y="49"/>
                        <a:pt x="27" y="49"/>
                        <a:pt x="27" y="49"/>
                      </a:cubicBezTo>
                      <a:cubicBezTo>
                        <a:pt x="24" y="31"/>
                        <a:pt x="14" y="14"/>
                        <a:pt x="0" y="0"/>
                      </a:cubicBez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1" y="3"/>
                        <a:pt x="1" y="3"/>
                        <a:pt x="1" y="3"/>
                      </a:cubicBezTo>
                      <a:cubicBezTo>
                        <a:pt x="21" y="23"/>
                        <a:pt x="30" y="48"/>
                        <a:pt x="27" y="78"/>
                      </a:cubicBezTo>
                      <a:close/>
                    </a:path>
                  </a:pathLst>
                </a:custGeom>
                <a:solidFill>
                  <a:srgbClr val="6D6E7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91440" tIns="45720" rIns="91440" bIns="45720"/>
                <a:lstStyle/>
                <a:p>
                  <a:endParaRPr lang="zh-CN" altLang="en-US" sz="2400"/>
                </a:p>
              </p:txBody>
            </p:sp>
            <p:sp>
              <p:nvSpPr>
                <p:cNvPr id="1207" name="MH_Other_322"/>
                <p:cNvSpPr/>
                <p:nvPr>
                  <p:custDataLst>
                    <p:tags r:id="rId339"/>
                  </p:custDataLst>
                </p:nvPr>
              </p:nvSpPr>
              <p:spPr bwMode="auto">
                <a:xfrm>
                  <a:off x="4931940" y="2417981"/>
                  <a:ext cx="1523" cy="1509"/>
                </a:xfrm>
                <a:custGeom>
                  <a:avLst/>
                  <a:gdLst>
                    <a:gd name="T0" fmla="*/ 2147483646 w 1"/>
                    <a:gd name="T1" fmla="*/ 1790702559 h 1"/>
                    <a:gd name="T2" fmla="*/ 2147483646 w 1"/>
                    <a:gd name="T3" fmla="*/ 0 h 1"/>
                    <a:gd name="T4" fmla="*/ 0 w 1"/>
                    <a:gd name="T5" fmla="*/ 0 h 1"/>
                    <a:gd name="T6" fmla="*/ 2147483646 w 1"/>
                    <a:gd name="T7" fmla="*/ 1790702559 h 1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1" h="1">
                      <a:moveTo>
                        <a:pt x="1" y="1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rgbClr val="6D6E7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91440" tIns="45720" rIns="91440" bIns="45720"/>
                <a:lstStyle/>
                <a:p>
                  <a:endParaRPr lang="zh-CN" altLang="en-US" sz="2400"/>
                </a:p>
              </p:txBody>
            </p:sp>
            <p:sp>
              <p:nvSpPr>
                <p:cNvPr id="1208" name="MH_Other_323"/>
                <p:cNvSpPr/>
                <p:nvPr>
                  <p:custDataLst>
                    <p:tags r:id="rId340"/>
                  </p:custDataLst>
                </p:nvPr>
              </p:nvSpPr>
              <p:spPr bwMode="auto">
                <a:xfrm>
                  <a:off x="4954785" y="2455727"/>
                  <a:ext cx="21321" cy="77003"/>
                </a:xfrm>
                <a:custGeom>
                  <a:avLst/>
                  <a:gdLst>
                    <a:gd name="T0" fmla="*/ 2147483646 w 27"/>
                    <a:gd name="T1" fmla="*/ 2147483646 h 95"/>
                    <a:gd name="T2" fmla="*/ 2147483646 w 27"/>
                    <a:gd name="T3" fmla="*/ 2147483646 h 95"/>
                    <a:gd name="T4" fmla="*/ 2147483646 w 27"/>
                    <a:gd name="T5" fmla="*/ 2147483646 h 95"/>
                    <a:gd name="T6" fmla="*/ 2147483646 w 27"/>
                    <a:gd name="T7" fmla="*/ 2147483646 h 95"/>
                    <a:gd name="T8" fmla="*/ 2147483646 w 27"/>
                    <a:gd name="T9" fmla="*/ 2147483646 h 95"/>
                    <a:gd name="T10" fmla="*/ 2147483646 w 27"/>
                    <a:gd name="T11" fmla="*/ 2147483646 h 95"/>
                    <a:gd name="T12" fmla="*/ 2147483646 w 27"/>
                    <a:gd name="T13" fmla="*/ 2147483646 h 95"/>
                    <a:gd name="T14" fmla="*/ 571194024 w 27"/>
                    <a:gd name="T15" fmla="*/ 0 h 95"/>
                    <a:gd name="T16" fmla="*/ 0 w 27"/>
                    <a:gd name="T17" fmla="*/ 0 h 95"/>
                    <a:gd name="T18" fmla="*/ 0 w 27"/>
                    <a:gd name="T19" fmla="*/ 611558708 h 95"/>
                    <a:gd name="T20" fmla="*/ 2147483646 w 27"/>
                    <a:gd name="T21" fmla="*/ 2147483646 h 95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27" h="95">
                      <a:moveTo>
                        <a:pt x="22" y="78"/>
                      </a:moveTo>
                      <a:cubicBezTo>
                        <a:pt x="20" y="84"/>
                        <a:pt x="19" y="90"/>
                        <a:pt x="18" y="95"/>
                      </a:cubicBezTo>
                      <a:cubicBezTo>
                        <a:pt x="20" y="95"/>
                        <a:pt x="20" y="95"/>
                        <a:pt x="20" y="95"/>
                      </a:cubicBezTo>
                      <a:cubicBezTo>
                        <a:pt x="21" y="90"/>
                        <a:pt x="22" y="84"/>
                        <a:pt x="23" y="78"/>
                      </a:cubicBezTo>
                      <a:cubicBezTo>
                        <a:pt x="25" y="68"/>
                        <a:pt x="25" y="59"/>
                        <a:pt x="24" y="50"/>
                      </a:cubicBezTo>
                      <a:cubicBezTo>
                        <a:pt x="23" y="48"/>
                        <a:pt x="23" y="48"/>
                        <a:pt x="23" y="48"/>
                      </a:cubicBezTo>
                      <a:cubicBezTo>
                        <a:pt x="24" y="47"/>
                        <a:pt x="24" y="47"/>
                        <a:pt x="24" y="47"/>
                      </a:cubicBezTo>
                      <a:cubicBezTo>
                        <a:pt x="21" y="30"/>
                        <a:pt x="13" y="14"/>
                        <a:pt x="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0" y="23"/>
                        <a:pt x="27" y="48"/>
                        <a:pt x="22" y="78"/>
                      </a:cubicBezTo>
                      <a:close/>
                    </a:path>
                  </a:pathLst>
                </a:custGeom>
                <a:solidFill>
                  <a:srgbClr val="6D6E7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91440" tIns="45720" rIns="91440" bIns="45720"/>
                <a:lstStyle/>
                <a:p>
                  <a:endParaRPr lang="zh-CN" altLang="en-US" sz="2400"/>
                </a:p>
              </p:txBody>
            </p:sp>
            <p:sp>
              <p:nvSpPr>
                <p:cNvPr id="1209" name="MH_Other_324"/>
                <p:cNvSpPr/>
                <p:nvPr>
                  <p:custDataLst>
                    <p:tags r:id="rId341"/>
                  </p:custDataLst>
                </p:nvPr>
              </p:nvSpPr>
              <p:spPr bwMode="auto">
                <a:xfrm>
                  <a:off x="4954785" y="2455727"/>
                  <a:ext cx="0" cy="1510"/>
                </a:xfrm>
                <a:custGeom>
                  <a:avLst/>
                  <a:gdLst>
                    <a:gd name="T0" fmla="*/ 1792959984 h 1"/>
                    <a:gd name="T1" fmla="*/ 0 h 1"/>
                    <a:gd name="T2" fmla="*/ 1792959984 h 1"/>
                    <a:gd name="T3" fmla="*/ 1792959984 h 1"/>
                    <a:gd name="T4" fmla="*/ 0 60000 65536"/>
                    <a:gd name="T5" fmla="*/ 0 60000 65536"/>
                    <a:gd name="T6" fmla="*/ 0 60000 65536"/>
                    <a:gd name="T7" fmla="*/ 0 60000 65536"/>
                  </a:gdLst>
                  <a:ahLst/>
                  <a:cxnLst>
                    <a:cxn ang="T4">
                      <a:pos x="0" y="T0"/>
                    </a:cxn>
                    <a:cxn ang="T5">
                      <a:pos x="0" y="T1"/>
                    </a:cxn>
                    <a:cxn ang="T6">
                      <a:pos x="0" y="T2"/>
                    </a:cxn>
                    <a:cxn ang="T7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6D6E7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91440" tIns="45720" rIns="91440" bIns="45720"/>
                <a:lstStyle/>
                <a:p>
                  <a:endParaRPr lang="zh-CN" altLang="en-US" sz="2400"/>
                </a:p>
              </p:txBody>
            </p:sp>
            <p:sp>
              <p:nvSpPr>
                <p:cNvPr id="1210" name="MH_Other_325"/>
                <p:cNvSpPr/>
                <p:nvPr>
                  <p:custDataLst>
                    <p:tags r:id="rId342"/>
                  </p:custDataLst>
                </p:nvPr>
              </p:nvSpPr>
              <p:spPr bwMode="auto">
                <a:xfrm>
                  <a:off x="4973061" y="2493474"/>
                  <a:ext cx="15229" cy="31707"/>
                </a:xfrm>
                <a:custGeom>
                  <a:avLst/>
                  <a:gdLst>
                    <a:gd name="T0" fmla="*/ 2147483646 w 18"/>
                    <a:gd name="T1" fmla="*/ 2147483646 h 40"/>
                    <a:gd name="T2" fmla="*/ 2147483646 w 18"/>
                    <a:gd name="T3" fmla="*/ 2147483646 h 40"/>
                    <a:gd name="T4" fmla="*/ 2147483646 w 18"/>
                    <a:gd name="T5" fmla="*/ 2147483646 h 40"/>
                    <a:gd name="T6" fmla="*/ 0 w 18"/>
                    <a:gd name="T7" fmla="*/ 0 h 40"/>
                    <a:gd name="T8" fmla="*/ 0 w 18"/>
                    <a:gd name="T9" fmla="*/ 1759415181 h 40"/>
                    <a:gd name="T10" fmla="*/ 2147483646 w 18"/>
                    <a:gd name="T11" fmla="*/ 2147483646 h 4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18" h="40">
                      <a:moveTo>
                        <a:pt x="17" y="40"/>
                      </a:moveTo>
                      <a:cubicBezTo>
                        <a:pt x="18" y="39"/>
                        <a:pt x="18" y="39"/>
                        <a:pt x="18" y="39"/>
                      </a:cubicBezTo>
                      <a:cubicBezTo>
                        <a:pt x="18" y="39"/>
                        <a:pt x="18" y="39"/>
                        <a:pt x="18" y="39"/>
                      </a:cubicBezTo>
                      <a:cubicBezTo>
                        <a:pt x="15" y="25"/>
                        <a:pt x="9" y="12"/>
                        <a:pt x="0" y="0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9" y="14"/>
                        <a:pt x="14" y="26"/>
                        <a:pt x="17" y="40"/>
                      </a:cubicBezTo>
                      <a:close/>
                    </a:path>
                  </a:pathLst>
                </a:custGeom>
                <a:solidFill>
                  <a:srgbClr val="6D6E7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91440" tIns="45720" rIns="91440" bIns="45720"/>
                <a:lstStyle/>
                <a:p>
                  <a:endParaRPr lang="zh-CN" altLang="en-US" sz="2400"/>
                </a:p>
              </p:txBody>
            </p:sp>
            <p:sp>
              <p:nvSpPr>
                <p:cNvPr id="1211" name="MH_Other_326"/>
                <p:cNvSpPr/>
                <p:nvPr>
                  <p:custDataLst>
                    <p:tags r:id="rId343"/>
                  </p:custDataLst>
                </p:nvPr>
              </p:nvSpPr>
              <p:spPr bwMode="auto">
                <a:xfrm>
                  <a:off x="4973060" y="2493474"/>
                  <a:ext cx="0" cy="3019"/>
                </a:xfrm>
                <a:custGeom>
                  <a:avLst/>
                  <a:gdLst>
                    <a:gd name="T0" fmla="*/ 0 w 2"/>
                    <a:gd name="T1" fmla="*/ 146271796 h 7"/>
                    <a:gd name="T2" fmla="*/ 178 w 2"/>
                    <a:gd name="T3" fmla="*/ 512054475 h 7"/>
                    <a:gd name="T4" fmla="*/ 178 w 2"/>
                    <a:gd name="T5" fmla="*/ 0 h 7"/>
                    <a:gd name="T6" fmla="*/ 0 w 2"/>
                    <a:gd name="T7" fmla="*/ 146271796 h 7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2" h="7">
                      <a:moveTo>
                        <a:pt x="0" y="2"/>
                      </a:moveTo>
                      <a:lnTo>
                        <a:pt x="2" y="7"/>
                      </a:lnTo>
                      <a:lnTo>
                        <a:pt x="2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6D6E7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91440" tIns="45720" rIns="91440" bIns="45720"/>
                <a:lstStyle/>
                <a:p>
                  <a:endParaRPr lang="zh-CN" altLang="en-US" sz="2400"/>
                </a:p>
              </p:txBody>
            </p:sp>
            <p:sp>
              <p:nvSpPr>
                <p:cNvPr id="1212" name="MH_Other_327"/>
                <p:cNvSpPr/>
                <p:nvPr>
                  <p:custDataLst>
                    <p:tags r:id="rId344"/>
                  </p:custDataLst>
                </p:nvPr>
              </p:nvSpPr>
              <p:spPr bwMode="auto">
                <a:xfrm>
                  <a:off x="4802491" y="2350036"/>
                  <a:ext cx="18275" cy="16609"/>
                </a:xfrm>
                <a:custGeom>
                  <a:avLst/>
                  <a:gdLst>
                    <a:gd name="T0" fmla="*/ 531752969 w 24"/>
                    <a:gd name="T1" fmla="*/ 0 h 22"/>
                    <a:gd name="T2" fmla="*/ 531752969 w 24"/>
                    <a:gd name="T3" fmla="*/ 0 h 22"/>
                    <a:gd name="T4" fmla="*/ 0 w 24"/>
                    <a:gd name="T5" fmla="*/ 0 h 22"/>
                    <a:gd name="T6" fmla="*/ 0 w 24"/>
                    <a:gd name="T7" fmla="*/ 0 h 22"/>
                    <a:gd name="T8" fmla="*/ 2128272350 w 24"/>
                    <a:gd name="T9" fmla="*/ 2147483646 h 22"/>
                    <a:gd name="T10" fmla="*/ 2147483646 w 24"/>
                    <a:gd name="T11" fmla="*/ 2147483646 h 22"/>
                    <a:gd name="T12" fmla="*/ 2147483646 w 24"/>
                    <a:gd name="T13" fmla="*/ 2147483646 h 22"/>
                    <a:gd name="T14" fmla="*/ 2147483646 w 24"/>
                    <a:gd name="T15" fmla="*/ 2147483646 h 22"/>
                    <a:gd name="T16" fmla="*/ 531752969 w 24"/>
                    <a:gd name="T17" fmla="*/ 0 h 22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24" h="22">
                      <a:moveTo>
                        <a:pt x="1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" y="2"/>
                        <a:pt x="3" y="4"/>
                        <a:pt x="4" y="5"/>
                      </a:cubicBezTo>
                      <a:cubicBezTo>
                        <a:pt x="10" y="11"/>
                        <a:pt x="17" y="17"/>
                        <a:pt x="24" y="22"/>
                      </a:cubicBezTo>
                      <a:cubicBezTo>
                        <a:pt x="24" y="21"/>
                        <a:pt x="24" y="21"/>
                        <a:pt x="24" y="21"/>
                      </a:cubicBezTo>
                      <a:cubicBezTo>
                        <a:pt x="23" y="20"/>
                        <a:pt x="23" y="20"/>
                        <a:pt x="23" y="20"/>
                      </a:cubicBezTo>
                      <a:cubicBezTo>
                        <a:pt x="14" y="14"/>
                        <a:pt x="7" y="7"/>
                        <a:pt x="1" y="0"/>
                      </a:cubicBezTo>
                      <a:close/>
                    </a:path>
                  </a:pathLst>
                </a:custGeom>
                <a:solidFill>
                  <a:srgbClr val="6D6E7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91440" tIns="45720" rIns="91440" bIns="45720"/>
                <a:lstStyle/>
                <a:p>
                  <a:endParaRPr lang="zh-CN" altLang="en-US" sz="2400"/>
                </a:p>
              </p:txBody>
            </p:sp>
            <p:sp>
              <p:nvSpPr>
                <p:cNvPr id="1213" name="MH_Other_328"/>
                <p:cNvSpPr/>
                <p:nvPr>
                  <p:custDataLst>
                    <p:tags r:id="rId345"/>
                  </p:custDataLst>
                </p:nvPr>
              </p:nvSpPr>
              <p:spPr bwMode="auto">
                <a:xfrm>
                  <a:off x="4814676" y="2337957"/>
                  <a:ext cx="31981" cy="60395"/>
                </a:xfrm>
                <a:custGeom>
                  <a:avLst/>
                  <a:gdLst>
                    <a:gd name="T0" fmla="*/ 1225340756 w 39"/>
                    <a:gd name="T1" fmla="*/ 2147483646 h 76"/>
                    <a:gd name="T2" fmla="*/ 613035803 w 39"/>
                    <a:gd name="T3" fmla="*/ 0 h 76"/>
                    <a:gd name="T4" fmla="*/ 0 w 39"/>
                    <a:gd name="T5" fmla="*/ 584313632 h 76"/>
                    <a:gd name="T6" fmla="*/ 613035803 w 39"/>
                    <a:gd name="T7" fmla="*/ 2147483646 h 76"/>
                    <a:gd name="T8" fmla="*/ 2147483646 w 39"/>
                    <a:gd name="T9" fmla="*/ 2147483646 h 76"/>
                    <a:gd name="T10" fmla="*/ 2147483646 w 39"/>
                    <a:gd name="T11" fmla="*/ 2147483646 h 76"/>
                    <a:gd name="T12" fmla="*/ 2147483646 w 39"/>
                    <a:gd name="T13" fmla="*/ 2147483646 h 76"/>
                    <a:gd name="T14" fmla="*/ 2147483646 w 39"/>
                    <a:gd name="T15" fmla="*/ 2147483646 h 76"/>
                    <a:gd name="T16" fmla="*/ 2147483646 w 39"/>
                    <a:gd name="T17" fmla="*/ 2147483646 h 76"/>
                    <a:gd name="T18" fmla="*/ 2147483646 w 39"/>
                    <a:gd name="T19" fmla="*/ 2147483646 h 76"/>
                    <a:gd name="T20" fmla="*/ 2147483646 w 39"/>
                    <a:gd name="T21" fmla="*/ 2147483646 h 76"/>
                    <a:gd name="T22" fmla="*/ 1225340756 w 39"/>
                    <a:gd name="T23" fmla="*/ 2147483646 h 7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0" t="0" r="r" b="b"/>
                  <a:pathLst>
                    <a:path w="39" h="76">
                      <a:moveTo>
                        <a:pt x="2" y="9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1" y="10"/>
                        <a:pt x="1" y="10"/>
                        <a:pt x="1" y="10"/>
                      </a:cubicBezTo>
                      <a:cubicBezTo>
                        <a:pt x="2" y="19"/>
                        <a:pt x="4" y="27"/>
                        <a:pt x="7" y="35"/>
                      </a:cubicBezTo>
                      <a:cubicBezTo>
                        <a:pt x="8" y="35"/>
                        <a:pt x="8" y="35"/>
                        <a:pt x="8" y="35"/>
                      </a:cubicBezTo>
                      <a:cubicBezTo>
                        <a:pt x="8" y="36"/>
                        <a:pt x="8" y="36"/>
                        <a:pt x="8" y="36"/>
                      </a:cubicBezTo>
                      <a:cubicBezTo>
                        <a:pt x="11" y="44"/>
                        <a:pt x="15" y="51"/>
                        <a:pt x="20" y="58"/>
                      </a:cubicBezTo>
                      <a:cubicBezTo>
                        <a:pt x="25" y="64"/>
                        <a:pt x="32" y="71"/>
                        <a:pt x="39" y="76"/>
                      </a:cubicBezTo>
                      <a:cubicBezTo>
                        <a:pt x="39" y="75"/>
                        <a:pt x="39" y="75"/>
                        <a:pt x="39" y="75"/>
                      </a:cubicBezTo>
                      <a:cubicBezTo>
                        <a:pt x="38" y="74"/>
                        <a:pt x="38" y="74"/>
                        <a:pt x="38" y="74"/>
                      </a:cubicBezTo>
                      <a:cubicBezTo>
                        <a:pt x="17" y="58"/>
                        <a:pt x="6" y="38"/>
                        <a:pt x="2" y="9"/>
                      </a:cubicBezTo>
                      <a:close/>
                    </a:path>
                  </a:pathLst>
                </a:custGeom>
                <a:solidFill>
                  <a:srgbClr val="6D6E7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91440" tIns="45720" rIns="91440" bIns="45720"/>
                <a:lstStyle/>
                <a:p>
                  <a:endParaRPr lang="zh-CN" altLang="en-US" sz="2400"/>
                </a:p>
              </p:txBody>
            </p:sp>
            <p:sp>
              <p:nvSpPr>
                <p:cNvPr id="1214" name="MH_Other_329"/>
                <p:cNvSpPr/>
                <p:nvPr>
                  <p:custDataLst>
                    <p:tags r:id="rId346"/>
                  </p:custDataLst>
                </p:nvPr>
              </p:nvSpPr>
              <p:spPr bwMode="auto">
                <a:xfrm>
                  <a:off x="4820766" y="2365134"/>
                  <a:ext cx="0" cy="1510"/>
                </a:xfrm>
                <a:custGeom>
                  <a:avLst/>
                  <a:gdLst>
                    <a:gd name="T0" fmla="*/ 0 w 1"/>
                    <a:gd name="T1" fmla="*/ 0 h 1"/>
                    <a:gd name="T2" fmla="*/ 1067 w 1"/>
                    <a:gd name="T3" fmla="*/ 2147483646 h 1"/>
                    <a:gd name="T4" fmla="*/ 1067 w 1"/>
                    <a:gd name="T5" fmla="*/ 0 h 1"/>
                    <a:gd name="T6" fmla="*/ 0 w 1"/>
                    <a:gd name="T7" fmla="*/ 0 h 1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1" h="1">
                      <a:moveTo>
                        <a:pt x="0" y="0"/>
                      </a:moveTo>
                      <a:cubicBezTo>
                        <a:pt x="0" y="0"/>
                        <a:pt x="0" y="0"/>
                        <a:pt x="1" y="1"/>
                      </a:cubicBezTo>
                      <a:cubicBezTo>
                        <a:pt x="1" y="0"/>
                        <a:pt x="1" y="0"/>
                        <a:pt x="1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6D6E7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91440" tIns="45720" rIns="91440" bIns="45720"/>
                <a:lstStyle/>
                <a:p>
                  <a:endParaRPr lang="zh-CN" altLang="en-US" sz="2400"/>
                </a:p>
              </p:txBody>
            </p:sp>
            <p:sp>
              <p:nvSpPr>
                <p:cNvPr id="1215" name="MH_Other_330"/>
                <p:cNvSpPr/>
                <p:nvPr>
                  <p:custDataLst>
                    <p:tags r:id="rId347"/>
                  </p:custDataLst>
                </p:nvPr>
              </p:nvSpPr>
              <p:spPr bwMode="auto">
                <a:xfrm>
                  <a:off x="4835997" y="2318330"/>
                  <a:ext cx="33504" cy="111730"/>
                </a:xfrm>
                <a:custGeom>
                  <a:avLst/>
                  <a:gdLst>
                    <a:gd name="T0" fmla="*/ 2147483646 w 41"/>
                    <a:gd name="T1" fmla="*/ 2147483646 h 140"/>
                    <a:gd name="T2" fmla="*/ 2147483646 w 41"/>
                    <a:gd name="T3" fmla="*/ 2147483646 h 140"/>
                    <a:gd name="T4" fmla="*/ 610240266 w 41"/>
                    <a:gd name="T5" fmla="*/ 0 h 140"/>
                    <a:gd name="T6" fmla="*/ 0 w 41"/>
                    <a:gd name="T7" fmla="*/ 592148681 h 140"/>
                    <a:gd name="T8" fmla="*/ 2147483646 w 41"/>
                    <a:gd name="T9" fmla="*/ 2147483646 h 140"/>
                    <a:gd name="T10" fmla="*/ 2147483646 w 41"/>
                    <a:gd name="T11" fmla="*/ 2147483646 h 140"/>
                    <a:gd name="T12" fmla="*/ 2147483646 w 41"/>
                    <a:gd name="T13" fmla="*/ 2147483646 h 140"/>
                    <a:gd name="T14" fmla="*/ 2147483646 w 41"/>
                    <a:gd name="T15" fmla="*/ 2147483646 h 140"/>
                    <a:gd name="T16" fmla="*/ 2147483646 w 41"/>
                    <a:gd name="T17" fmla="*/ 2147483646 h 140"/>
                    <a:gd name="T18" fmla="*/ 2147483646 w 41"/>
                    <a:gd name="T19" fmla="*/ 2147483646 h 140"/>
                    <a:gd name="T20" fmla="*/ 2147483646 w 41"/>
                    <a:gd name="T21" fmla="*/ 2147483646 h 140"/>
                    <a:gd name="T22" fmla="*/ 2147483646 w 41"/>
                    <a:gd name="T23" fmla="*/ 2147483646 h 140"/>
                    <a:gd name="T24" fmla="*/ 2147483646 w 41"/>
                    <a:gd name="T25" fmla="*/ 2147483646 h 140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0" t="0" r="r" b="b"/>
                  <a:pathLst>
                    <a:path w="41" h="140">
                      <a:moveTo>
                        <a:pt x="9" y="72"/>
                      </a:moveTo>
                      <a:cubicBezTo>
                        <a:pt x="6" y="42"/>
                        <a:pt x="5" y="28"/>
                        <a:pt x="5" y="28"/>
                      </a:cubicBezTo>
                      <a:cubicBezTo>
                        <a:pt x="5" y="28"/>
                        <a:pt x="4" y="20"/>
                        <a:pt x="1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3" y="20"/>
                        <a:pt x="4" y="28"/>
                        <a:pt x="4" y="28"/>
                      </a:cubicBezTo>
                      <a:cubicBezTo>
                        <a:pt x="4" y="28"/>
                        <a:pt x="5" y="42"/>
                        <a:pt x="8" y="72"/>
                      </a:cubicBezTo>
                      <a:cubicBezTo>
                        <a:pt x="8" y="82"/>
                        <a:pt x="10" y="90"/>
                        <a:pt x="12" y="98"/>
                      </a:cubicBezTo>
                      <a:cubicBezTo>
                        <a:pt x="13" y="98"/>
                        <a:pt x="13" y="98"/>
                        <a:pt x="13" y="98"/>
                      </a:cubicBezTo>
                      <a:cubicBezTo>
                        <a:pt x="13" y="99"/>
                        <a:pt x="13" y="99"/>
                        <a:pt x="13" y="99"/>
                      </a:cubicBezTo>
                      <a:cubicBezTo>
                        <a:pt x="15" y="107"/>
                        <a:pt x="19" y="115"/>
                        <a:pt x="24" y="122"/>
                      </a:cubicBezTo>
                      <a:cubicBezTo>
                        <a:pt x="29" y="129"/>
                        <a:pt x="34" y="135"/>
                        <a:pt x="41" y="140"/>
                      </a:cubicBezTo>
                      <a:cubicBezTo>
                        <a:pt x="40" y="138"/>
                        <a:pt x="40" y="138"/>
                        <a:pt x="40" y="138"/>
                      </a:cubicBezTo>
                      <a:cubicBezTo>
                        <a:pt x="21" y="121"/>
                        <a:pt x="11" y="101"/>
                        <a:pt x="9" y="72"/>
                      </a:cubicBezTo>
                      <a:close/>
                    </a:path>
                  </a:pathLst>
                </a:custGeom>
                <a:solidFill>
                  <a:srgbClr val="6D6E7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91440" tIns="45720" rIns="91440" bIns="45720"/>
                <a:lstStyle/>
                <a:p>
                  <a:endParaRPr lang="zh-CN" altLang="en-US" sz="2400"/>
                </a:p>
              </p:txBody>
            </p:sp>
            <p:sp>
              <p:nvSpPr>
                <p:cNvPr id="1216" name="MH_Other_331"/>
                <p:cNvSpPr/>
                <p:nvPr>
                  <p:custDataLst>
                    <p:tags r:id="rId348"/>
                  </p:custDataLst>
                </p:nvPr>
              </p:nvSpPr>
              <p:spPr bwMode="auto">
                <a:xfrm>
                  <a:off x="4845134" y="2396842"/>
                  <a:ext cx="1523" cy="1509"/>
                </a:xfrm>
                <a:custGeom>
                  <a:avLst/>
                  <a:gdLst>
                    <a:gd name="T0" fmla="*/ 0 w 1"/>
                    <a:gd name="T1" fmla="*/ 0 h 1"/>
                    <a:gd name="T2" fmla="*/ 1790702559 w 1"/>
                    <a:gd name="T3" fmla="*/ 1790702559 h 1"/>
                    <a:gd name="T4" fmla="*/ 1790702559 w 1"/>
                    <a:gd name="T5" fmla="*/ 0 h 1"/>
                    <a:gd name="T6" fmla="*/ 0 w 1"/>
                    <a:gd name="T7" fmla="*/ 0 h 1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1" h="1">
                      <a:moveTo>
                        <a:pt x="0" y="0"/>
                      </a:moveTo>
                      <a:cubicBezTo>
                        <a:pt x="0" y="0"/>
                        <a:pt x="0" y="0"/>
                        <a:pt x="1" y="1"/>
                      </a:cubicBezTo>
                      <a:cubicBezTo>
                        <a:pt x="1" y="0"/>
                        <a:pt x="1" y="0"/>
                        <a:pt x="1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6D6E7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91440" tIns="45720" rIns="91440" bIns="45720"/>
                <a:lstStyle/>
                <a:p>
                  <a:endParaRPr lang="zh-CN" altLang="en-US" sz="2400"/>
                </a:p>
              </p:txBody>
            </p:sp>
            <p:sp>
              <p:nvSpPr>
                <p:cNvPr id="1217" name="MH_Other_332"/>
                <p:cNvSpPr/>
                <p:nvPr>
                  <p:custDataLst>
                    <p:tags r:id="rId349"/>
                  </p:custDataLst>
                </p:nvPr>
              </p:nvSpPr>
              <p:spPr bwMode="auto">
                <a:xfrm>
                  <a:off x="4849703" y="2306250"/>
                  <a:ext cx="39596" cy="157026"/>
                </a:xfrm>
                <a:custGeom>
                  <a:avLst/>
                  <a:gdLst>
                    <a:gd name="T0" fmla="*/ 2147483646 w 49"/>
                    <a:gd name="T1" fmla="*/ 2147483646 h 198"/>
                    <a:gd name="T2" fmla="*/ 2147483646 w 49"/>
                    <a:gd name="T3" fmla="*/ 2147483646 h 198"/>
                    <a:gd name="T4" fmla="*/ 2147483646 w 49"/>
                    <a:gd name="T5" fmla="*/ 2147483646 h 198"/>
                    <a:gd name="T6" fmla="*/ 2147483646 w 49"/>
                    <a:gd name="T7" fmla="*/ 2147483646 h 198"/>
                    <a:gd name="T8" fmla="*/ 2147483646 w 49"/>
                    <a:gd name="T9" fmla="*/ 2147483646 h 198"/>
                    <a:gd name="T10" fmla="*/ 2147483646 w 49"/>
                    <a:gd name="T11" fmla="*/ 2147483646 h 198"/>
                    <a:gd name="T12" fmla="*/ 597439620 w 49"/>
                    <a:gd name="T13" fmla="*/ 0 h 198"/>
                    <a:gd name="T14" fmla="*/ 597439620 w 49"/>
                    <a:gd name="T15" fmla="*/ 0 h 198"/>
                    <a:gd name="T16" fmla="*/ 0 w 49"/>
                    <a:gd name="T17" fmla="*/ 584040416 h 198"/>
                    <a:gd name="T18" fmla="*/ 2147483646 w 49"/>
                    <a:gd name="T19" fmla="*/ 2147483646 h 198"/>
                    <a:gd name="T20" fmla="*/ 2147483646 w 49"/>
                    <a:gd name="T21" fmla="*/ 2147483646 h 198"/>
                    <a:gd name="T22" fmla="*/ 2147483646 w 49"/>
                    <a:gd name="T23" fmla="*/ 2147483646 h 198"/>
                    <a:gd name="T24" fmla="*/ 2147483646 w 49"/>
                    <a:gd name="T25" fmla="*/ 2147483646 h 198"/>
                    <a:gd name="T26" fmla="*/ 2147483646 w 49"/>
                    <a:gd name="T27" fmla="*/ 2147483646 h 198"/>
                    <a:gd name="T28" fmla="*/ 2147483646 w 49"/>
                    <a:gd name="T29" fmla="*/ 2147483646 h 198"/>
                    <a:gd name="T30" fmla="*/ 2147483646 w 49"/>
                    <a:gd name="T31" fmla="*/ 2147483646 h 198"/>
                    <a:gd name="T32" fmla="*/ 2147483646 w 49"/>
                    <a:gd name="T33" fmla="*/ 2147483646 h 198"/>
                    <a:gd name="T34" fmla="*/ 2147483646 w 49"/>
                    <a:gd name="T35" fmla="*/ 2147483646 h 198"/>
                    <a:gd name="T36" fmla="*/ 2147483646 w 49"/>
                    <a:gd name="T37" fmla="*/ 2147483646 h 198"/>
                    <a:gd name="T38" fmla="*/ 2147483646 w 49"/>
                    <a:gd name="T39" fmla="*/ 2147483646 h 198"/>
                    <a:gd name="T40" fmla="*/ 2147483646 w 49"/>
                    <a:gd name="T41" fmla="*/ 2147483646 h 198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</a:gdLst>
                  <a:ahLst/>
                  <a:cxnLst>
                    <a:cxn ang="T42">
                      <a:pos x="T0" y="T1"/>
                    </a:cxn>
                    <a:cxn ang="T43">
                      <a:pos x="T2" y="T3"/>
                    </a:cxn>
                    <a:cxn ang="T44">
                      <a:pos x="T4" y="T5"/>
                    </a:cxn>
                    <a:cxn ang="T45">
                      <a:pos x="T6" y="T7"/>
                    </a:cxn>
                    <a:cxn ang="T46">
                      <a:pos x="T8" y="T9"/>
                    </a:cxn>
                    <a:cxn ang="T47">
                      <a:pos x="T10" y="T11"/>
                    </a:cxn>
                    <a:cxn ang="T48">
                      <a:pos x="T12" y="T13"/>
                    </a:cxn>
                    <a:cxn ang="T49">
                      <a:pos x="T14" y="T15"/>
                    </a:cxn>
                    <a:cxn ang="T50">
                      <a:pos x="T16" y="T17"/>
                    </a:cxn>
                    <a:cxn ang="T51">
                      <a:pos x="T18" y="T19"/>
                    </a:cxn>
                    <a:cxn ang="T52">
                      <a:pos x="T20" y="T21"/>
                    </a:cxn>
                    <a:cxn ang="T53">
                      <a:pos x="T22" y="T23"/>
                    </a:cxn>
                    <a:cxn ang="T54">
                      <a:pos x="T24" y="T25"/>
                    </a:cxn>
                    <a:cxn ang="T55">
                      <a:pos x="T26" y="T27"/>
                    </a:cxn>
                    <a:cxn ang="T56">
                      <a:pos x="T28" y="T29"/>
                    </a:cxn>
                    <a:cxn ang="T57">
                      <a:pos x="T30" y="T31"/>
                    </a:cxn>
                    <a:cxn ang="T58">
                      <a:pos x="T32" y="T33"/>
                    </a:cxn>
                    <a:cxn ang="T59">
                      <a:pos x="T34" y="T35"/>
                    </a:cxn>
                    <a:cxn ang="T60">
                      <a:pos x="T36" y="T37"/>
                    </a:cxn>
                    <a:cxn ang="T61">
                      <a:pos x="T38" y="T39"/>
                    </a:cxn>
                    <a:cxn ang="T62">
                      <a:pos x="T40" y="T41"/>
                    </a:cxn>
                  </a:cxnLst>
                  <a:rect l="0" t="0" r="r" b="b"/>
                  <a:pathLst>
                    <a:path w="49" h="198">
                      <a:moveTo>
                        <a:pt x="20" y="127"/>
                      </a:moveTo>
                      <a:cubicBezTo>
                        <a:pt x="19" y="97"/>
                        <a:pt x="18" y="83"/>
                        <a:pt x="19" y="83"/>
                      </a:cubicBezTo>
                      <a:cubicBezTo>
                        <a:pt x="18" y="83"/>
                        <a:pt x="19" y="70"/>
                        <a:pt x="15" y="38"/>
                      </a:cubicBezTo>
                      <a:cubicBezTo>
                        <a:pt x="13" y="29"/>
                        <a:pt x="11" y="20"/>
                        <a:pt x="7" y="12"/>
                      </a:cubicBezTo>
                      <a:cubicBezTo>
                        <a:pt x="7" y="12"/>
                        <a:pt x="7" y="11"/>
                        <a:pt x="7" y="11"/>
                      </a:cubicBezTo>
                      <a:cubicBezTo>
                        <a:pt x="7" y="11"/>
                        <a:pt x="7" y="11"/>
                        <a:pt x="7" y="11"/>
                      </a:cubicBezTo>
                      <a:cubicBezTo>
                        <a:pt x="5" y="7"/>
                        <a:pt x="3" y="3"/>
                        <a:pt x="1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7" y="11"/>
                        <a:pt x="11" y="24"/>
                        <a:pt x="13" y="38"/>
                      </a:cubicBezTo>
                      <a:cubicBezTo>
                        <a:pt x="17" y="70"/>
                        <a:pt x="17" y="83"/>
                        <a:pt x="17" y="83"/>
                      </a:cubicBezTo>
                      <a:cubicBezTo>
                        <a:pt x="17" y="83"/>
                        <a:pt x="18" y="97"/>
                        <a:pt x="19" y="128"/>
                      </a:cubicBezTo>
                      <a:cubicBezTo>
                        <a:pt x="19" y="137"/>
                        <a:pt x="20" y="146"/>
                        <a:pt x="22" y="154"/>
                      </a:cubicBezTo>
                      <a:cubicBezTo>
                        <a:pt x="23" y="154"/>
                        <a:pt x="23" y="155"/>
                        <a:pt x="24" y="155"/>
                      </a:cubicBezTo>
                      <a:cubicBezTo>
                        <a:pt x="23" y="156"/>
                        <a:pt x="23" y="156"/>
                        <a:pt x="23" y="156"/>
                      </a:cubicBezTo>
                      <a:cubicBezTo>
                        <a:pt x="23" y="156"/>
                        <a:pt x="23" y="156"/>
                        <a:pt x="23" y="156"/>
                      </a:cubicBezTo>
                      <a:cubicBezTo>
                        <a:pt x="25" y="164"/>
                        <a:pt x="28" y="171"/>
                        <a:pt x="32" y="178"/>
                      </a:cubicBezTo>
                      <a:cubicBezTo>
                        <a:pt x="36" y="185"/>
                        <a:pt x="42" y="192"/>
                        <a:pt x="49" y="198"/>
                      </a:cubicBezTo>
                      <a:cubicBezTo>
                        <a:pt x="48" y="197"/>
                        <a:pt x="48" y="197"/>
                        <a:pt x="48" y="197"/>
                      </a:cubicBezTo>
                      <a:cubicBezTo>
                        <a:pt x="48" y="196"/>
                        <a:pt x="48" y="196"/>
                        <a:pt x="48" y="196"/>
                      </a:cubicBezTo>
                      <a:cubicBezTo>
                        <a:pt x="29" y="177"/>
                        <a:pt x="21" y="156"/>
                        <a:pt x="20" y="127"/>
                      </a:cubicBezTo>
                      <a:close/>
                    </a:path>
                  </a:pathLst>
                </a:custGeom>
                <a:solidFill>
                  <a:srgbClr val="6D6E7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91440" tIns="45720" rIns="91440" bIns="45720"/>
                <a:lstStyle/>
                <a:p>
                  <a:endParaRPr lang="zh-CN" altLang="en-US" sz="2400"/>
                </a:p>
              </p:txBody>
            </p:sp>
            <p:sp>
              <p:nvSpPr>
                <p:cNvPr id="1218" name="MH_Other_333"/>
                <p:cNvSpPr/>
                <p:nvPr>
                  <p:custDataLst>
                    <p:tags r:id="rId350"/>
                  </p:custDataLst>
                </p:nvPr>
              </p:nvSpPr>
              <p:spPr bwMode="auto">
                <a:xfrm>
                  <a:off x="4867976" y="2428548"/>
                  <a:ext cx="1523" cy="1510"/>
                </a:xfrm>
                <a:custGeom>
                  <a:avLst/>
                  <a:gdLst>
                    <a:gd name="T0" fmla="*/ 1120915208 w 2"/>
                    <a:gd name="T1" fmla="*/ 560457604 h 2"/>
                    <a:gd name="T2" fmla="*/ 0 w 2"/>
                    <a:gd name="T3" fmla="*/ 0 h 2"/>
                    <a:gd name="T4" fmla="*/ 560457604 w 2"/>
                    <a:gd name="T5" fmla="*/ 1120915208 h 2"/>
                    <a:gd name="T6" fmla="*/ 560457604 w 2"/>
                    <a:gd name="T7" fmla="*/ 1120915208 h 2"/>
                    <a:gd name="T8" fmla="*/ 1120915208 w 2"/>
                    <a:gd name="T9" fmla="*/ 560457604 h 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2" h="2">
                      <a:moveTo>
                        <a:pt x="2" y="1"/>
                      </a:moveTo>
                      <a:cubicBezTo>
                        <a:pt x="1" y="1"/>
                        <a:pt x="1" y="0"/>
                        <a:pt x="0" y="0"/>
                      </a:cubicBez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1" y="2"/>
                        <a:pt x="1" y="2"/>
                        <a:pt x="1" y="2"/>
                      </a:cubicBezTo>
                      <a:lnTo>
                        <a:pt x="2" y="1"/>
                      </a:lnTo>
                      <a:close/>
                    </a:path>
                  </a:pathLst>
                </a:custGeom>
                <a:solidFill>
                  <a:srgbClr val="6D6E7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91440" tIns="45720" rIns="91440" bIns="45720"/>
                <a:lstStyle/>
                <a:p>
                  <a:endParaRPr lang="zh-CN" altLang="en-US" sz="2400"/>
                </a:p>
              </p:txBody>
            </p:sp>
            <p:sp>
              <p:nvSpPr>
                <p:cNvPr id="1219" name="MH_Other_334"/>
                <p:cNvSpPr/>
                <p:nvPr>
                  <p:custDataLst>
                    <p:tags r:id="rId351"/>
                  </p:custDataLst>
                </p:nvPr>
              </p:nvSpPr>
              <p:spPr bwMode="auto">
                <a:xfrm>
                  <a:off x="4855794" y="2313799"/>
                  <a:ext cx="51780" cy="185714"/>
                </a:xfrm>
                <a:custGeom>
                  <a:avLst/>
                  <a:gdLst>
                    <a:gd name="T0" fmla="*/ 2147483646 w 65"/>
                    <a:gd name="T1" fmla="*/ 2147483646 h 232"/>
                    <a:gd name="T2" fmla="*/ 2147483646 w 65"/>
                    <a:gd name="T3" fmla="*/ 2147483646 h 232"/>
                    <a:gd name="T4" fmla="*/ 2147483646 w 65"/>
                    <a:gd name="T5" fmla="*/ 2147483646 h 232"/>
                    <a:gd name="T6" fmla="*/ 2147483646 w 65"/>
                    <a:gd name="T7" fmla="*/ 2147483646 h 232"/>
                    <a:gd name="T8" fmla="*/ 2147483646 w 65"/>
                    <a:gd name="T9" fmla="*/ 2147483646 h 232"/>
                    <a:gd name="T10" fmla="*/ 0 w 65"/>
                    <a:gd name="T11" fmla="*/ 0 h 232"/>
                    <a:gd name="T12" fmla="*/ 0 w 65"/>
                    <a:gd name="T13" fmla="*/ 595744046 h 232"/>
                    <a:gd name="T14" fmla="*/ 0 w 65"/>
                    <a:gd name="T15" fmla="*/ 1192196763 h 232"/>
                    <a:gd name="T16" fmla="*/ 2147483646 w 65"/>
                    <a:gd name="T17" fmla="*/ 2147483646 h 232"/>
                    <a:gd name="T18" fmla="*/ 2147483646 w 65"/>
                    <a:gd name="T19" fmla="*/ 2147483646 h 232"/>
                    <a:gd name="T20" fmla="*/ 2147483646 w 65"/>
                    <a:gd name="T21" fmla="*/ 2147483646 h 232"/>
                    <a:gd name="T22" fmla="*/ 2147483646 w 65"/>
                    <a:gd name="T23" fmla="*/ 2147483646 h 232"/>
                    <a:gd name="T24" fmla="*/ 2147483646 w 65"/>
                    <a:gd name="T25" fmla="*/ 2147483646 h 232"/>
                    <a:gd name="T26" fmla="*/ 2147483646 w 65"/>
                    <a:gd name="T27" fmla="*/ 2147483646 h 232"/>
                    <a:gd name="T28" fmla="*/ 2147483646 w 65"/>
                    <a:gd name="T29" fmla="*/ 2147483646 h 232"/>
                    <a:gd name="T30" fmla="*/ 2147483646 w 65"/>
                    <a:gd name="T31" fmla="*/ 2147483646 h 232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</a:gdLst>
                  <a:ahLst/>
                  <a:cxnLst>
                    <a:cxn ang="T32">
                      <a:pos x="T0" y="T1"/>
                    </a:cxn>
                    <a:cxn ang="T33">
                      <a:pos x="T2" y="T3"/>
                    </a:cxn>
                    <a:cxn ang="T34">
                      <a:pos x="T4" y="T5"/>
                    </a:cxn>
                    <a:cxn ang="T35">
                      <a:pos x="T6" y="T7"/>
                    </a:cxn>
                    <a:cxn ang="T36">
                      <a:pos x="T8" y="T9"/>
                    </a:cxn>
                    <a:cxn ang="T37">
                      <a:pos x="T10" y="T11"/>
                    </a:cxn>
                    <a:cxn ang="T38">
                      <a:pos x="T12" y="T13"/>
                    </a:cxn>
                    <a:cxn ang="T39">
                      <a:pos x="T14" y="T15"/>
                    </a:cxn>
                    <a:cxn ang="T40">
                      <a:pos x="T16" y="T17"/>
                    </a:cxn>
                    <a:cxn ang="T41">
                      <a:pos x="T18" y="T19"/>
                    </a:cxn>
                    <a:cxn ang="T42">
                      <a:pos x="T20" y="T21"/>
                    </a:cxn>
                    <a:cxn ang="T43">
                      <a:pos x="T22" y="T23"/>
                    </a:cxn>
                    <a:cxn ang="T44">
                      <a:pos x="T24" y="T25"/>
                    </a:cxn>
                    <a:cxn ang="T45">
                      <a:pos x="T26" y="T27"/>
                    </a:cxn>
                    <a:cxn ang="T46">
                      <a:pos x="T28" y="T29"/>
                    </a:cxn>
                    <a:cxn ang="T47">
                      <a:pos x="T30" y="T31"/>
                    </a:cxn>
                  </a:cxnLst>
                  <a:rect l="0" t="0" r="r" b="b"/>
                  <a:pathLst>
                    <a:path w="65" h="232">
                      <a:moveTo>
                        <a:pt x="65" y="232"/>
                      </a:moveTo>
                      <a:cubicBezTo>
                        <a:pt x="65" y="230"/>
                        <a:pt x="65" y="230"/>
                        <a:pt x="65" y="230"/>
                      </a:cubicBezTo>
                      <a:cubicBezTo>
                        <a:pt x="47" y="211"/>
                        <a:pt x="39" y="189"/>
                        <a:pt x="41" y="160"/>
                      </a:cubicBezTo>
                      <a:cubicBezTo>
                        <a:pt x="42" y="129"/>
                        <a:pt x="42" y="116"/>
                        <a:pt x="42" y="116"/>
                      </a:cubicBezTo>
                      <a:cubicBezTo>
                        <a:pt x="42" y="116"/>
                        <a:pt x="43" y="102"/>
                        <a:pt x="41" y="70"/>
                      </a:cubicBezTo>
                      <a:cubicBezTo>
                        <a:pt x="39" y="40"/>
                        <a:pt x="25" y="16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24" y="18"/>
                        <a:pt x="37" y="40"/>
                        <a:pt x="39" y="70"/>
                      </a:cubicBezTo>
                      <a:cubicBezTo>
                        <a:pt x="42" y="102"/>
                        <a:pt x="41" y="115"/>
                        <a:pt x="41" y="116"/>
                      </a:cubicBezTo>
                      <a:cubicBezTo>
                        <a:pt x="41" y="116"/>
                        <a:pt x="41" y="129"/>
                        <a:pt x="39" y="160"/>
                      </a:cubicBezTo>
                      <a:cubicBezTo>
                        <a:pt x="39" y="169"/>
                        <a:pt x="39" y="178"/>
                        <a:pt x="41" y="186"/>
                      </a:cubicBezTo>
                      <a:cubicBezTo>
                        <a:pt x="41" y="186"/>
                        <a:pt x="41" y="186"/>
                        <a:pt x="41" y="186"/>
                      </a:cubicBezTo>
                      <a:cubicBezTo>
                        <a:pt x="41" y="187"/>
                        <a:pt x="41" y="187"/>
                        <a:pt x="41" y="187"/>
                      </a:cubicBezTo>
                      <a:cubicBezTo>
                        <a:pt x="43" y="195"/>
                        <a:pt x="45" y="204"/>
                        <a:pt x="50" y="211"/>
                      </a:cubicBezTo>
                      <a:cubicBezTo>
                        <a:pt x="53" y="218"/>
                        <a:pt x="59" y="226"/>
                        <a:pt x="65" y="232"/>
                      </a:cubicBezTo>
                      <a:close/>
                    </a:path>
                  </a:pathLst>
                </a:custGeom>
                <a:solidFill>
                  <a:srgbClr val="6D6E7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91440" tIns="45720" rIns="91440" bIns="45720"/>
                <a:lstStyle/>
                <a:p>
                  <a:endParaRPr lang="zh-CN" altLang="en-US" sz="2400"/>
                </a:p>
              </p:txBody>
            </p:sp>
            <p:sp>
              <p:nvSpPr>
                <p:cNvPr id="1220" name="MH_Other_335"/>
                <p:cNvSpPr/>
                <p:nvPr>
                  <p:custDataLst>
                    <p:tags r:id="rId352"/>
                  </p:custDataLst>
                </p:nvPr>
              </p:nvSpPr>
              <p:spPr bwMode="auto">
                <a:xfrm>
                  <a:off x="4855794" y="2313799"/>
                  <a:ext cx="0" cy="1510"/>
                </a:xfrm>
                <a:custGeom>
                  <a:avLst/>
                  <a:gdLst>
                    <a:gd name="T0" fmla="*/ 1792959984 h 1"/>
                    <a:gd name="T1" fmla="*/ 0 h 1"/>
                    <a:gd name="T2" fmla="*/ 0 h 1"/>
                    <a:gd name="T3" fmla="*/ 1792959984 h 1"/>
                    <a:gd name="T4" fmla="*/ 0 60000 65536"/>
                    <a:gd name="T5" fmla="*/ 0 60000 65536"/>
                    <a:gd name="T6" fmla="*/ 0 60000 65536"/>
                    <a:gd name="T7" fmla="*/ 0 60000 65536"/>
                  </a:gdLst>
                  <a:ahLst/>
                  <a:cxnLst>
                    <a:cxn ang="T4">
                      <a:pos x="0" y="T0"/>
                    </a:cxn>
                    <a:cxn ang="T5">
                      <a:pos x="0" y="T1"/>
                    </a:cxn>
                    <a:cxn ang="T6">
                      <a:pos x="0" y="T2"/>
                    </a:cxn>
                    <a:cxn ang="T7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6D6E7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91440" tIns="45720" rIns="91440" bIns="45720"/>
                <a:lstStyle/>
                <a:p>
                  <a:endParaRPr lang="zh-CN" altLang="en-US" sz="2400"/>
                </a:p>
              </p:txBody>
            </p:sp>
            <p:sp>
              <p:nvSpPr>
                <p:cNvPr id="1221" name="MH_Other_336"/>
                <p:cNvSpPr/>
                <p:nvPr>
                  <p:custDataLst>
                    <p:tags r:id="rId353"/>
                  </p:custDataLst>
                </p:nvPr>
              </p:nvSpPr>
              <p:spPr bwMode="auto">
                <a:xfrm>
                  <a:off x="4889298" y="2463276"/>
                  <a:ext cx="0" cy="0"/>
                </a:xfrm>
                <a:custGeom>
                  <a:avLst/>
                  <a:gdLst>
                    <a:gd name="T0" fmla="*/ 0 h 1"/>
                    <a:gd name="T1" fmla="*/ 711 h 1"/>
                    <a:gd name="T2" fmla="*/ 0 h 1"/>
                    <a:gd name="T3" fmla="*/ 0 60000 65536"/>
                    <a:gd name="T4" fmla="*/ 0 60000 65536"/>
                    <a:gd name="T5" fmla="*/ 0 60000 65536"/>
                  </a:gdLst>
                  <a:ahLst/>
                  <a:cxnLst>
                    <a:cxn ang="T3">
                      <a:pos x="0" y="T0"/>
                    </a:cxn>
                    <a:cxn ang="T4">
                      <a:pos x="0" y="T1"/>
                    </a:cxn>
                    <a:cxn ang="T5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6D6E7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91440" tIns="45720" rIns="91440" bIns="45720"/>
                <a:lstStyle/>
                <a:p>
                  <a:endParaRPr lang="zh-CN" altLang="en-US" sz="2400"/>
                </a:p>
              </p:txBody>
            </p:sp>
            <p:sp>
              <p:nvSpPr>
                <p:cNvPr id="1222" name="MH_Other_337"/>
                <p:cNvSpPr/>
                <p:nvPr>
                  <p:custDataLst>
                    <p:tags r:id="rId354"/>
                  </p:custDataLst>
                </p:nvPr>
              </p:nvSpPr>
              <p:spPr bwMode="auto">
                <a:xfrm>
                  <a:off x="4925849" y="2525180"/>
                  <a:ext cx="112698" cy="253658"/>
                </a:xfrm>
                <a:custGeom>
                  <a:avLst/>
                  <a:gdLst>
                    <a:gd name="T0" fmla="*/ 2147483646 w 139"/>
                    <a:gd name="T1" fmla="*/ 2147483646 h 317"/>
                    <a:gd name="T2" fmla="*/ 2147483646 w 139"/>
                    <a:gd name="T3" fmla="*/ 2147483646 h 317"/>
                    <a:gd name="T4" fmla="*/ 2147483646 w 139"/>
                    <a:gd name="T5" fmla="*/ 2147483646 h 317"/>
                    <a:gd name="T6" fmla="*/ 2147483646 w 139"/>
                    <a:gd name="T7" fmla="*/ 2147483646 h 317"/>
                    <a:gd name="T8" fmla="*/ 2147483646 w 139"/>
                    <a:gd name="T9" fmla="*/ 2147483646 h 317"/>
                    <a:gd name="T10" fmla="*/ 2147483646 w 139"/>
                    <a:gd name="T11" fmla="*/ 2147483646 h 317"/>
                    <a:gd name="T12" fmla="*/ 2147483646 w 139"/>
                    <a:gd name="T13" fmla="*/ 2147483646 h 317"/>
                    <a:gd name="T14" fmla="*/ 2147483646 w 139"/>
                    <a:gd name="T15" fmla="*/ 2147483646 h 317"/>
                    <a:gd name="T16" fmla="*/ 2147483646 w 139"/>
                    <a:gd name="T17" fmla="*/ 0 h 317"/>
                    <a:gd name="T18" fmla="*/ 2147483646 w 139"/>
                    <a:gd name="T19" fmla="*/ 0 h 317"/>
                    <a:gd name="T20" fmla="*/ 2147483646 w 139"/>
                    <a:gd name="T21" fmla="*/ 595282813 h 317"/>
                    <a:gd name="T22" fmla="*/ 2147483646 w 139"/>
                    <a:gd name="T23" fmla="*/ 2147483646 h 317"/>
                    <a:gd name="T24" fmla="*/ 2147483646 w 139"/>
                    <a:gd name="T25" fmla="*/ 2147483646 h 317"/>
                    <a:gd name="T26" fmla="*/ 2147483646 w 139"/>
                    <a:gd name="T27" fmla="*/ 2147483646 h 317"/>
                    <a:gd name="T28" fmla="*/ 2147483646 w 139"/>
                    <a:gd name="T29" fmla="*/ 2147483646 h 317"/>
                    <a:gd name="T30" fmla="*/ 1202113224 w 139"/>
                    <a:gd name="T31" fmla="*/ 2147483646 h 317"/>
                    <a:gd name="T32" fmla="*/ 600699538 w 139"/>
                    <a:gd name="T33" fmla="*/ 2147483646 h 317"/>
                    <a:gd name="T34" fmla="*/ 600699538 w 139"/>
                    <a:gd name="T35" fmla="*/ 2147483646 h 317"/>
                    <a:gd name="T36" fmla="*/ 0 w 139"/>
                    <a:gd name="T37" fmla="*/ 2147483646 h 317"/>
                    <a:gd name="T38" fmla="*/ 1202113224 w 139"/>
                    <a:gd name="T39" fmla="*/ 2147483646 h 317"/>
                    <a:gd name="T40" fmla="*/ 2147483646 w 139"/>
                    <a:gd name="T41" fmla="*/ 2147483646 h 317"/>
                    <a:gd name="T42" fmla="*/ 2147483646 w 139"/>
                    <a:gd name="T43" fmla="*/ 2147483646 h 317"/>
                    <a:gd name="T44" fmla="*/ 2147483646 w 139"/>
                    <a:gd name="T45" fmla="*/ 2147483646 h 317"/>
                    <a:gd name="T46" fmla="*/ 2147483646 w 139"/>
                    <a:gd name="T47" fmla="*/ 2147483646 h 317"/>
                    <a:gd name="T48" fmla="*/ 2147483646 w 139"/>
                    <a:gd name="T49" fmla="*/ 2147483646 h 317"/>
                    <a:gd name="T50" fmla="*/ 2147483646 w 139"/>
                    <a:gd name="T51" fmla="*/ 2147483646 h 317"/>
                    <a:gd name="T52" fmla="*/ 2147483646 w 139"/>
                    <a:gd name="T53" fmla="*/ 2147483646 h 317"/>
                    <a:gd name="T54" fmla="*/ 2147483646 w 139"/>
                    <a:gd name="T55" fmla="*/ 2147483646 h 317"/>
                    <a:gd name="T56" fmla="*/ 2147483646 w 139"/>
                    <a:gd name="T57" fmla="*/ 2147483646 h 317"/>
                    <a:gd name="T58" fmla="*/ 2147483646 w 139"/>
                    <a:gd name="T59" fmla="*/ 2147483646 h 317"/>
                    <a:gd name="T60" fmla="*/ 2147483646 w 139"/>
                    <a:gd name="T61" fmla="*/ 2147483646 h 317"/>
                    <a:gd name="T62" fmla="*/ 2147483646 w 139"/>
                    <a:gd name="T63" fmla="*/ 2147483646 h 317"/>
                    <a:gd name="T64" fmla="*/ 2147483646 w 139"/>
                    <a:gd name="T65" fmla="*/ 2147483646 h 317"/>
                    <a:gd name="T66" fmla="*/ 2147483646 w 139"/>
                    <a:gd name="T67" fmla="*/ 2147483646 h 317"/>
                    <a:gd name="T68" fmla="*/ 2147483646 w 139"/>
                    <a:gd name="T69" fmla="*/ 2147483646 h 317"/>
                    <a:gd name="T70" fmla="*/ 2147483646 w 139"/>
                    <a:gd name="T71" fmla="*/ 2147483646 h 317"/>
                    <a:gd name="T72" fmla="*/ 2147483646 w 139"/>
                    <a:gd name="T73" fmla="*/ 2147483646 h 317"/>
                    <a:gd name="T74" fmla="*/ 2147483646 w 139"/>
                    <a:gd name="T75" fmla="*/ 2147483646 h 317"/>
                    <a:gd name="T76" fmla="*/ 2147483646 w 139"/>
                    <a:gd name="T77" fmla="*/ 2147483646 h 317"/>
                    <a:gd name="T78" fmla="*/ 2147483646 w 139"/>
                    <a:gd name="T79" fmla="*/ 2147483646 h 317"/>
                    <a:gd name="T80" fmla="*/ 2147483646 w 139"/>
                    <a:gd name="T81" fmla="*/ 2147483646 h 317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</a:gdLst>
                  <a:ahLst/>
                  <a:cxnLst>
                    <a:cxn ang="T82">
                      <a:pos x="T0" y="T1"/>
                    </a:cxn>
                    <a:cxn ang="T83">
                      <a:pos x="T2" y="T3"/>
                    </a:cxn>
                    <a:cxn ang="T84">
                      <a:pos x="T4" y="T5"/>
                    </a:cxn>
                    <a:cxn ang="T85">
                      <a:pos x="T6" y="T7"/>
                    </a:cxn>
                    <a:cxn ang="T86">
                      <a:pos x="T8" y="T9"/>
                    </a:cxn>
                    <a:cxn ang="T87">
                      <a:pos x="T10" y="T11"/>
                    </a:cxn>
                    <a:cxn ang="T88">
                      <a:pos x="T12" y="T13"/>
                    </a:cxn>
                    <a:cxn ang="T89">
                      <a:pos x="T14" y="T15"/>
                    </a:cxn>
                    <a:cxn ang="T90">
                      <a:pos x="T16" y="T17"/>
                    </a:cxn>
                    <a:cxn ang="T91">
                      <a:pos x="T18" y="T19"/>
                    </a:cxn>
                    <a:cxn ang="T92">
                      <a:pos x="T20" y="T21"/>
                    </a:cxn>
                    <a:cxn ang="T93">
                      <a:pos x="T22" y="T23"/>
                    </a:cxn>
                    <a:cxn ang="T94">
                      <a:pos x="T24" y="T25"/>
                    </a:cxn>
                    <a:cxn ang="T95">
                      <a:pos x="T26" y="T27"/>
                    </a:cxn>
                    <a:cxn ang="T96">
                      <a:pos x="T28" y="T29"/>
                    </a:cxn>
                    <a:cxn ang="T97">
                      <a:pos x="T30" y="T31"/>
                    </a:cxn>
                    <a:cxn ang="T98">
                      <a:pos x="T32" y="T33"/>
                    </a:cxn>
                    <a:cxn ang="T99">
                      <a:pos x="T34" y="T35"/>
                    </a:cxn>
                    <a:cxn ang="T100">
                      <a:pos x="T36" y="T37"/>
                    </a:cxn>
                    <a:cxn ang="T101">
                      <a:pos x="T38" y="T39"/>
                    </a:cxn>
                    <a:cxn ang="T102">
                      <a:pos x="T40" y="T41"/>
                    </a:cxn>
                    <a:cxn ang="T103">
                      <a:pos x="T42" y="T43"/>
                    </a:cxn>
                    <a:cxn ang="T104">
                      <a:pos x="T44" y="T45"/>
                    </a:cxn>
                    <a:cxn ang="T105">
                      <a:pos x="T46" y="T47"/>
                    </a:cxn>
                    <a:cxn ang="T106">
                      <a:pos x="T48" y="T49"/>
                    </a:cxn>
                    <a:cxn ang="T107">
                      <a:pos x="T50" y="T51"/>
                    </a:cxn>
                    <a:cxn ang="T108">
                      <a:pos x="T52" y="T53"/>
                    </a:cxn>
                    <a:cxn ang="T109">
                      <a:pos x="T54" y="T55"/>
                    </a:cxn>
                    <a:cxn ang="T110">
                      <a:pos x="T56" y="T57"/>
                    </a:cxn>
                    <a:cxn ang="T111">
                      <a:pos x="T58" y="T59"/>
                    </a:cxn>
                    <a:cxn ang="T112">
                      <a:pos x="T60" y="T61"/>
                    </a:cxn>
                    <a:cxn ang="T113">
                      <a:pos x="T62" y="T63"/>
                    </a:cxn>
                    <a:cxn ang="T114">
                      <a:pos x="T64" y="T65"/>
                    </a:cxn>
                    <a:cxn ang="T115">
                      <a:pos x="T66" y="T67"/>
                    </a:cxn>
                    <a:cxn ang="T116">
                      <a:pos x="T68" y="T69"/>
                    </a:cxn>
                    <a:cxn ang="T117">
                      <a:pos x="T70" y="T71"/>
                    </a:cxn>
                    <a:cxn ang="T118">
                      <a:pos x="T72" y="T73"/>
                    </a:cxn>
                    <a:cxn ang="T119">
                      <a:pos x="T74" y="T75"/>
                    </a:cxn>
                    <a:cxn ang="T120">
                      <a:pos x="T76" y="T77"/>
                    </a:cxn>
                    <a:cxn ang="T121">
                      <a:pos x="T78" y="T79"/>
                    </a:cxn>
                    <a:cxn ang="T122">
                      <a:pos x="T80" y="T81"/>
                    </a:cxn>
                  </a:cxnLst>
                  <a:rect l="0" t="0" r="r" b="b"/>
                  <a:pathLst>
                    <a:path w="139" h="317">
                      <a:moveTo>
                        <a:pt x="133" y="274"/>
                      </a:moveTo>
                      <a:cubicBezTo>
                        <a:pt x="137" y="257"/>
                        <a:pt x="136" y="239"/>
                        <a:pt x="129" y="222"/>
                      </a:cubicBezTo>
                      <a:cubicBezTo>
                        <a:pt x="128" y="222"/>
                        <a:pt x="128" y="222"/>
                        <a:pt x="128" y="222"/>
                      </a:cubicBezTo>
                      <a:cubicBezTo>
                        <a:pt x="132" y="204"/>
                        <a:pt x="129" y="185"/>
                        <a:pt x="121" y="167"/>
                      </a:cubicBezTo>
                      <a:cubicBezTo>
                        <a:pt x="123" y="149"/>
                        <a:pt x="120" y="131"/>
                        <a:pt x="110" y="114"/>
                      </a:cubicBezTo>
                      <a:cubicBezTo>
                        <a:pt x="111" y="97"/>
                        <a:pt x="106" y="79"/>
                        <a:pt x="96" y="63"/>
                      </a:cubicBezTo>
                      <a:cubicBezTo>
                        <a:pt x="96" y="45"/>
                        <a:pt x="90" y="27"/>
                        <a:pt x="79" y="12"/>
                      </a:cubicBezTo>
                      <a:cubicBezTo>
                        <a:pt x="79" y="12"/>
                        <a:pt x="79" y="12"/>
                        <a:pt x="79" y="12"/>
                      </a:cubicBezTo>
                      <a:cubicBezTo>
                        <a:pt x="78" y="8"/>
                        <a:pt x="78" y="4"/>
                        <a:pt x="77" y="0"/>
                      </a:cubicBezTo>
                      <a:cubicBezTo>
                        <a:pt x="77" y="0"/>
                        <a:pt x="77" y="0"/>
                        <a:pt x="77" y="0"/>
                      </a:cubicBezTo>
                      <a:cubicBezTo>
                        <a:pt x="76" y="1"/>
                        <a:pt x="76" y="1"/>
                        <a:pt x="76" y="1"/>
                      </a:cubicBezTo>
                      <a:cubicBezTo>
                        <a:pt x="55" y="9"/>
                        <a:pt x="55" y="9"/>
                        <a:pt x="55" y="9"/>
                      </a:cubicBezTo>
                      <a:cubicBezTo>
                        <a:pt x="53" y="9"/>
                        <a:pt x="53" y="9"/>
                        <a:pt x="53" y="9"/>
                      </a:cubicBezTo>
                      <a:cubicBezTo>
                        <a:pt x="21" y="22"/>
                        <a:pt x="21" y="22"/>
                        <a:pt x="21" y="22"/>
                      </a:cubicBezTo>
                      <a:cubicBezTo>
                        <a:pt x="20" y="22"/>
                        <a:pt x="20" y="22"/>
                        <a:pt x="20" y="22"/>
                      </a:cubicBezTo>
                      <a:cubicBezTo>
                        <a:pt x="2" y="29"/>
                        <a:pt x="2" y="29"/>
                        <a:pt x="2" y="29"/>
                      </a:cubicBezTo>
                      <a:cubicBezTo>
                        <a:pt x="1" y="29"/>
                        <a:pt x="1" y="29"/>
                        <a:pt x="1" y="29"/>
                      </a:cubicBezTo>
                      <a:cubicBezTo>
                        <a:pt x="1" y="30"/>
                        <a:pt x="1" y="30"/>
                        <a:pt x="1" y="30"/>
                      </a:cubicBezTo>
                      <a:cubicBezTo>
                        <a:pt x="0" y="30"/>
                        <a:pt x="0" y="30"/>
                        <a:pt x="0" y="30"/>
                      </a:cubicBezTo>
                      <a:cubicBezTo>
                        <a:pt x="1" y="32"/>
                        <a:pt x="2" y="34"/>
                        <a:pt x="2" y="36"/>
                      </a:cubicBezTo>
                      <a:cubicBezTo>
                        <a:pt x="5" y="43"/>
                        <a:pt x="10" y="51"/>
                        <a:pt x="15" y="58"/>
                      </a:cubicBezTo>
                      <a:cubicBezTo>
                        <a:pt x="15" y="67"/>
                        <a:pt x="16" y="75"/>
                        <a:pt x="19" y="83"/>
                      </a:cubicBezTo>
                      <a:cubicBezTo>
                        <a:pt x="21" y="90"/>
                        <a:pt x="25" y="99"/>
                        <a:pt x="29" y="106"/>
                      </a:cubicBezTo>
                      <a:cubicBezTo>
                        <a:pt x="29" y="114"/>
                        <a:pt x="30" y="123"/>
                        <a:pt x="32" y="131"/>
                      </a:cubicBezTo>
                      <a:cubicBezTo>
                        <a:pt x="34" y="138"/>
                        <a:pt x="36" y="146"/>
                        <a:pt x="41" y="153"/>
                      </a:cubicBezTo>
                      <a:cubicBezTo>
                        <a:pt x="40" y="162"/>
                        <a:pt x="40" y="169"/>
                        <a:pt x="41" y="177"/>
                      </a:cubicBezTo>
                      <a:cubicBezTo>
                        <a:pt x="43" y="185"/>
                        <a:pt x="46" y="194"/>
                        <a:pt x="49" y="202"/>
                      </a:cubicBezTo>
                      <a:cubicBezTo>
                        <a:pt x="48" y="210"/>
                        <a:pt x="48" y="218"/>
                        <a:pt x="49" y="226"/>
                      </a:cubicBezTo>
                      <a:cubicBezTo>
                        <a:pt x="49" y="234"/>
                        <a:pt x="52" y="243"/>
                        <a:pt x="55" y="251"/>
                      </a:cubicBezTo>
                      <a:cubicBezTo>
                        <a:pt x="53" y="259"/>
                        <a:pt x="52" y="268"/>
                        <a:pt x="53" y="276"/>
                      </a:cubicBezTo>
                      <a:cubicBezTo>
                        <a:pt x="53" y="284"/>
                        <a:pt x="55" y="292"/>
                        <a:pt x="57" y="300"/>
                      </a:cubicBezTo>
                      <a:cubicBezTo>
                        <a:pt x="56" y="306"/>
                        <a:pt x="55" y="311"/>
                        <a:pt x="54" y="317"/>
                      </a:cubicBezTo>
                      <a:cubicBezTo>
                        <a:pt x="55" y="317"/>
                        <a:pt x="55" y="317"/>
                        <a:pt x="55" y="317"/>
                      </a:cubicBezTo>
                      <a:cubicBezTo>
                        <a:pt x="75" y="317"/>
                        <a:pt x="75" y="317"/>
                        <a:pt x="75" y="317"/>
                      </a:cubicBezTo>
                      <a:cubicBezTo>
                        <a:pt x="76" y="317"/>
                        <a:pt x="76" y="317"/>
                        <a:pt x="76" y="317"/>
                      </a:cubicBezTo>
                      <a:cubicBezTo>
                        <a:pt x="110" y="317"/>
                        <a:pt x="110" y="317"/>
                        <a:pt x="110" y="317"/>
                      </a:cubicBezTo>
                      <a:cubicBezTo>
                        <a:pt x="112" y="317"/>
                        <a:pt x="112" y="317"/>
                        <a:pt x="112" y="317"/>
                      </a:cubicBezTo>
                      <a:cubicBezTo>
                        <a:pt x="135" y="317"/>
                        <a:pt x="135" y="317"/>
                        <a:pt x="135" y="317"/>
                      </a:cubicBezTo>
                      <a:cubicBezTo>
                        <a:pt x="136" y="317"/>
                        <a:pt x="136" y="317"/>
                        <a:pt x="136" y="317"/>
                      </a:cubicBezTo>
                      <a:cubicBezTo>
                        <a:pt x="136" y="317"/>
                        <a:pt x="136" y="317"/>
                        <a:pt x="136" y="317"/>
                      </a:cubicBezTo>
                      <a:cubicBezTo>
                        <a:pt x="139" y="303"/>
                        <a:pt x="138" y="289"/>
                        <a:pt x="133" y="274"/>
                      </a:cubicBezTo>
                      <a:close/>
                    </a:path>
                  </a:pathLst>
                </a:custGeom>
                <a:solidFill>
                  <a:srgbClr val="BCBEC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91440" tIns="45720" rIns="91440" bIns="45720"/>
                <a:lstStyle/>
                <a:p>
                  <a:endParaRPr lang="zh-CN" altLang="en-US" sz="2400"/>
                </a:p>
              </p:txBody>
            </p:sp>
            <p:sp>
              <p:nvSpPr>
                <p:cNvPr id="1223" name="MH_Other_338"/>
                <p:cNvSpPr/>
                <p:nvPr>
                  <p:custDataLst>
                    <p:tags r:id="rId355"/>
                  </p:custDataLst>
                </p:nvPr>
              </p:nvSpPr>
              <p:spPr bwMode="auto">
                <a:xfrm>
                  <a:off x="4966969" y="2575007"/>
                  <a:ext cx="50256" cy="190244"/>
                </a:xfrm>
                <a:custGeom>
                  <a:avLst/>
                  <a:gdLst>
                    <a:gd name="T0" fmla="*/ 2147483646 w 63"/>
                    <a:gd name="T1" fmla="*/ 2147483646 h 237"/>
                    <a:gd name="T2" fmla="*/ 2147483646 w 63"/>
                    <a:gd name="T3" fmla="*/ 2147483646 h 237"/>
                    <a:gd name="T4" fmla="*/ 2147483646 w 63"/>
                    <a:gd name="T5" fmla="*/ 2147483646 h 237"/>
                    <a:gd name="T6" fmla="*/ 1744549465 w 63"/>
                    <a:gd name="T7" fmla="*/ 2147483646 h 237"/>
                    <a:gd name="T8" fmla="*/ 2147483646 w 63"/>
                    <a:gd name="T9" fmla="*/ 2147483646 h 237"/>
                    <a:gd name="T10" fmla="*/ 2147483646 w 63"/>
                    <a:gd name="T11" fmla="*/ 2147483646 h 237"/>
                    <a:gd name="T12" fmla="*/ 2147483646 w 63"/>
                    <a:gd name="T13" fmla="*/ 2147483646 h 237"/>
                    <a:gd name="T14" fmla="*/ 2147483646 w 63"/>
                    <a:gd name="T15" fmla="*/ 2147483646 h 237"/>
                    <a:gd name="T16" fmla="*/ 2147483646 w 63"/>
                    <a:gd name="T17" fmla="*/ 2147483646 h 237"/>
                    <a:gd name="T18" fmla="*/ 2147483646 w 63"/>
                    <a:gd name="T19" fmla="*/ 2147483646 h 237"/>
                    <a:gd name="T20" fmla="*/ 2147483646 w 63"/>
                    <a:gd name="T21" fmla="*/ 2147483646 h 237"/>
                    <a:gd name="T22" fmla="*/ 2147483646 w 63"/>
                    <a:gd name="T23" fmla="*/ 2147483646 h 237"/>
                    <a:gd name="T24" fmla="*/ 2147483646 w 63"/>
                    <a:gd name="T25" fmla="*/ 2147483646 h 237"/>
                    <a:gd name="T26" fmla="*/ 2147483646 w 63"/>
                    <a:gd name="T27" fmla="*/ 0 h 237"/>
                    <a:gd name="T28" fmla="*/ 2147483646 w 63"/>
                    <a:gd name="T29" fmla="*/ 599768633 h 237"/>
                    <a:gd name="T30" fmla="*/ 2147483646 w 63"/>
                    <a:gd name="T31" fmla="*/ 2147483646 h 237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</a:gdLst>
                  <a:ahLst/>
                  <a:cxnLst>
                    <a:cxn ang="T32">
                      <a:pos x="T0" y="T1"/>
                    </a:cxn>
                    <a:cxn ang="T33">
                      <a:pos x="T2" y="T3"/>
                    </a:cxn>
                    <a:cxn ang="T34">
                      <a:pos x="T4" y="T5"/>
                    </a:cxn>
                    <a:cxn ang="T35">
                      <a:pos x="T6" y="T7"/>
                    </a:cxn>
                    <a:cxn ang="T36">
                      <a:pos x="T8" y="T9"/>
                    </a:cxn>
                    <a:cxn ang="T37">
                      <a:pos x="T10" y="T11"/>
                    </a:cxn>
                    <a:cxn ang="T38">
                      <a:pos x="T12" y="T13"/>
                    </a:cxn>
                    <a:cxn ang="T39">
                      <a:pos x="T14" y="T15"/>
                    </a:cxn>
                    <a:cxn ang="T40">
                      <a:pos x="T16" y="T17"/>
                    </a:cxn>
                    <a:cxn ang="T41">
                      <a:pos x="T18" y="T19"/>
                    </a:cxn>
                    <a:cxn ang="T42">
                      <a:pos x="T20" y="T21"/>
                    </a:cxn>
                    <a:cxn ang="T43">
                      <a:pos x="T22" y="T23"/>
                    </a:cxn>
                    <a:cxn ang="T44">
                      <a:pos x="T24" y="T25"/>
                    </a:cxn>
                    <a:cxn ang="T45">
                      <a:pos x="T26" y="T27"/>
                    </a:cxn>
                    <a:cxn ang="T46">
                      <a:pos x="T28" y="T29"/>
                    </a:cxn>
                    <a:cxn ang="T47">
                      <a:pos x="T30" y="T31"/>
                    </a:cxn>
                  </a:cxnLst>
                  <a:rect l="0" t="0" r="r" b="b"/>
                  <a:pathLst>
                    <a:path w="63" h="237">
                      <a:moveTo>
                        <a:pt x="53" y="81"/>
                      </a:moveTo>
                      <a:cubicBezTo>
                        <a:pt x="41" y="111"/>
                        <a:pt x="35" y="122"/>
                        <a:pt x="35" y="122"/>
                      </a:cubicBezTo>
                      <a:cubicBezTo>
                        <a:pt x="35" y="122"/>
                        <a:pt x="29" y="135"/>
                        <a:pt x="15" y="162"/>
                      </a:cubicBezTo>
                      <a:cubicBezTo>
                        <a:pt x="6" y="180"/>
                        <a:pt x="2" y="196"/>
                        <a:pt x="3" y="213"/>
                      </a:cubicBezTo>
                      <a:cubicBezTo>
                        <a:pt x="3" y="221"/>
                        <a:pt x="5" y="229"/>
                        <a:pt x="7" y="237"/>
                      </a:cubicBezTo>
                      <a:cubicBezTo>
                        <a:pt x="8" y="235"/>
                        <a:pt x="8" y="235"/>
                        <a:pt x="8" y="235"/>
                      </a:cubicBezTo>
                      <a:cubicBezTo>
                        <a:pt x="0" y="210"/>
                        <a:pt x="3" y="188"/>
                        <a:pt x="16" y="163"/>
                      </a:cubicBezTo>
                      <a:cubicBezTo>
                        <a:pt x="30" y="135"/>
                        <a:pt x="36" y="123"/>
                        <a:pt x="36" y="123"/>
                      </a:cubicBezTo>
                      <a:cubicBezTo>
                        <a:pt x="36" y="123"/>
                        <a:pt x="42" y="111"/>
                        <a:pt x="54" y="81"/>
                      </a:cubicBezTo>
                      <a:cubicBezTo>
                        <a:pt x="57" y="72"/>
                        <a:pt x="60" y="63"/>
                        <a:pt x="60" y="54"/>
                      </a:cubicBezTo>
                      <a:cubicBezTo>
                        <a:pt x="59" y="52"/>
                        <a:pt x="59" y="52"/>
                        <a:pt x="59" y="52"/>
                      </a:cubicBezTo>
                      <a:cubicBezTo>
                        <a:pt x="60" y="51"/>
                        <a:pt x="60" y="51"/>
                        <a:pt x="60" y="51"/>
                      </a:cubicBezTo>
                      <a:cubicBezTo>
                        <a:pt x="60" y="51"/>
                        <a:pt x="60" y="51"/>
                        <a:pt x="60" y="51"/>
                      </a:cubicBezTo>
                      <a:cubicBezTo>
                        <a:pt x="61" y="34"/>
                        <a:pt x="56" y="16"/>
                        <a:pt x="46" y="0"/>
                      </a:cubicBezTo>
                      <a:cubicBezTo>
                        <a:pt x="46" y="1"/>
                        <a:pt x="46" y="1"/>
                        <a:pt x="46" y="1"/>
                      </a:cubicBezTo>
                      <a:cubicBezTo>
                        <a:pt x="61" y="26"/>
                        <a:pt x="63" y="52"/>
                        <a:pt x="53" y="81"/>
                      </a:cubicBezTo>
                      <a:close/>
                    </a:path>
                  </a:pathLst>
                </a:custGeom>
                <a:solidFill>
                  <a:srgbClr val="6D6E7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91440" tIns="45720" rIns="91440" bIns="45720"/>
                <a:lstStyle/>
                <a:p>
                  <a:endParaRPr lang="zh-CN" altLang="en-US" sz="2400"/>
                </a:p>
              </p:txBody>
            </p:sp>
            <p:sp>
              <p:nvSpPr>
                <p:cNvPr id="1224" name="MH_Other_339"/>
                <p:cNvSpPr/>
                <p:nvPr>
                  <p:custDataLst>
                    <p:tags r:id="rId356"/>
                  </p:custDataLst>
                </p:nvPr>
              </p:nvSpPr>
              <p:spPr bwMode="auto">
                <a:xfrm>
                  <a:off x="4970015" y="2615773"/>
                  <a:ext cx="56348" cy="163066"/>
                </a:xfrm>
                <a:custGeom>
                  <a:avLst/>
                  <a:gdLst>
                    <a:gd name="T0" fmla="*/ 0 w 70"/>
                    <a:gd name="T1" fmla="*/ 2147483646 h 203"/>
                    <a:gd name="T2" fmla="*/ 593546615 w 70"/>
                    <a:gd name="T3" fmla="*/ 2147483646 h 203"/>
                    <a:gd name="T4" fmla="*/ 2147483646 w 70"/>
                    <a:gd name="T5" fmla="*/ 2147483646 h 203"/>
                    <a:gd name="T6" fmla="*/ 2147483646 w 70"/>
                    <a:gd name="T7" fmla="*/ 2147483646 h 203"/>
                    <a:gd name="T8" fmla="*/ 2147483646 w 70"/>
                    <a:gd name="T9" fmla="*/ 2147483646 h 203"/>
                    <a:gd name="T10" fmla="*/ 2147483646 w 70"/>
                    <a:gd name="T11" fmla="*/ 2147483646 h 203"/>
                    <a:gd name="T12" fmla="*/ 2147483646 w 70"/>
                    <a:gd name="T13" fmla="*/ 2147483646 h 203"/>
                    <a:gd name="T14" fmla="*/ 2147483646 w 70"/>
                    <a:gd name="T15" fmla="*/ 2147483646 h 203"/>
                    <a:gd name="T16" fmla="*/ 2147483646 w 70"/>
                    <a:gd name="T17" fmla="*/ 0 h 203"/>
                    <a:gd name="T18" fmla="*/ 2147483646 w 70"/>
                    <a:gd name="T19" fmla="*/ 1798986844 h 203"/>
                    <a:gd name="T20" fmla="*/ 2147483646 w 70"/>
                    <a:gd name="T21" fmla="*/ 2147483646 h 203"/>
                    <a:gd name="T22" fmla="*/ 2147483646 w 70"/>
                    <a:gd name="T23" fmla="*/ 2147483646 h 203"/>
                    <a:gd name="T24" fmla="*/ 2147483646 w 70"/>
                    <a:gd name="T25" fmla="*/ 2147483646 h 203"/>
                    <a:gd name="T26" fmla="*/ 2147483646 w 70"/>
                    <a:gd name="T27" fmla="*/ 2147483646 h 203"/>
                    <a:gd name="T28" fmla="*/ 2147483646 w 70"/>
                    <a:gd name="T29" fmla="*/ 2147483646 h 203"/>
                    <a:gd name="T30" fmla="*/ 1780640684 w 70"/>
                    <a:gd name="T31" fmla="*/ 2147483646 h 203"/>
                    <a:gd name="T32" fmla="*/ 1780640684 w 70"/>
                    <a:gd name="T33" fmla="*/ 2147483646 h 203"/>
                    <a:gd name="T34" fmla="*/ 0 w 70"/>
                    <a:gd name="T35" fmla="*/ 2147483646 h 203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0" t="0" r="r" b="b"/>
                  <a:pathLst>
                    <a:path w="70" h="203">
                      <a:moveTo>
                        <a:pt x="0" y="203"/>
                      </a:moveTo>
                      <a:cubicBezTo>
                        <a:pt x="1" y="203"/>
                        <a:pt x="1" y="203"/>
                        <a:pt x="1" y="203"/>
                      </a:cubicBezTo>
                      <a:cubicBezTo>
                        <a:pt x="2" y="189"/>
                        <a:pt x="7" y="175"/>
                        <a:pt x="16" y="160"/>
                      </a:cubicBezTo>
                      <a:cubicBezTo>
                        <a:pt x="32" y="134"/>
                        <a:pt x="38" y="122"/>
                        <a:pt x="38" y="122"/>
                      </a:cubicBezTo>
                      <a:cubicBezTo>
                        <a:pt x="38" y="122"/>
                        <a:pt x="45" y="111"/>
                        <a:pt x="59" y="81"/>
                      </a:cubicBezTo>
                      <a:cubicBezTo>
                        <a:pt x="63" y="73"/>
                        <a:pt x="65" y="64"/>
                        <a:pt x="66" y="55"/>
                      </a:cubicBezTo>
                      <a:cubicBezTo>
                        <a:pt x="66" y="55"/>
                        <a:pt x="66" y="55"/>
                        <a:pt x="66" y="54"/>
                      </a:cubicBezTo>
                      <a:cubicBezTo>
                        <a:pt x="67" y="54"/>
                        <a:pt x="67" y="54"/>
                        <a:pt x="67" y="54"/>
                      </a:cubicBezTo>
                      <a:cubicBezTo>
                        <a:pt x="69" y="36"/>
                        <a:pt x="66" y="18"/>
                        <a:pt x="56" y="0"/>
                      </a:cubicBezTo>
                      <a:cubicBezTo>
                        <a:pt x="56" y="3"/>
                        <a:pt x="56" y="3"/>
                        <a:pt x="56" y="3"/>
                      </a:cubicBezTo>
                      <a:cubicBezTo>
                        <a:pt x="69" y="28"/>
                        <a:pt x="70" y="54"/>
                        <a:pt x="58" y="81"/>
                      </a:cubicBezTo>
                      <a:cubicBezTo>
                        <a:pt x="44" y="110"/>
                        <a:pt x="37" y="121"/>
                        <a:pt x="37" y="121"/>
                      </a:cubicBezTo>
                      <a:cubicBezTo>
                        <a:pt x="37" y="121"/>
                        <a:pt x="31" y="133"/>
                        <a:pt x="15" y="160"/>
                      </a:cubicBezTo>
                      <a:cubicBezTo>
                        <a:pt x="10" y="168"/>
                        <a:pt x="6" y="176"/>
                        <a:pt x="4" y="184"/>
                      </a:cubicBezTo>
                      <a:cubicBezTo>
                        <a:pt x="4" y="186"/>
                        <a:pt x="4" y="186"/>
                        <a:pt x="4" y="186"/>
                      </a:cubicBezTo>
                      <a:cubicBezTo>
                        <a:pt x="3" y="186"/>
                        <a:pt x="3" y="186"/>
                        <a:pt x="3" y="186"/>
                      </a:cubicBezTo>
                      <a:cubicBezTo>
                        <a:pt x="3" y="186"/>
                        <a:pt x="3" y="186"/>
                        <a:pt x="3" y="186"/>
                      </a:cubicBezTo>
                      <a:cubicBezTo>
                        <a:pt x="2" y="192"/>
                        <a:pt x="1" y="197"/>
                        <a:pt x="0" y="203"/>
                      </a:cubicBezTo>
                      <a:close/>
                    </a:path>
                  </a:pathLst>
                </a:custGeom>
                <a:solidFill>
                  <a:srgbClr val="6D6E7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91440" tIns="45720" rIns="91440" bIns="45720"/>
                <a:lstStyle/>
                <a:p>
                  <a:endParaRPr lang="zh-CN" altLang="en-US" sz="2400"/>
                </a:p>
              </p:txBody>
            </p:sp>
            <p:sp>
              <p:nvSpPr>
                <p:cNvPr id="1225" name="MH_Other_340"/>
                <p:cNvSpPr/>
                <p:nvPr>
                  <p:custDataLst>
                    <p:tags r:id="rId357"/>
                  </p:custDataLst>
                </p:nvPr>
              </p:nvSpPr>
              <p:spPr bwMode="auto">
                <a:xfrm>
                  <a:off x="4971537" y="2763739"/>
                  <a:ext cx="1523" cy="1510"/>
                </a:xfrm>
                <a:custGeom>
                  <a:avLst/>
                  <a:gdLst>
                    <a:gd name="T0" fmla="*/ 298966937 w 3"/>
                    <a:gd name="T1" fmla="*/ 179346497 h 5"/>
                    <a:gd name="T2" fmla="*/ 298966937 w 3"/>
                    <a:gd name="T3" fmla="*/ 0 h 5"/>
                    <a:gd name="T4" fmla="*/ 0 w 3"/>
                    <a:gd name="T5" fmla="*/ 179346497 h 5"/>
                    <a:gd name="T6" fmla="*/ 0 w 3"/>
                    <a:gd name="T7" fmla="*/ 179346497 h 5"/>
                    <a:gd name="T8" fmla="*/ 298966937 w 3"/>
                    <a:gd name="T9" fmla="*/ 179346497 h 5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" h="5">
                      <a:moveTo>
                        <a:pt x="3" y="5"/>
                      </a:moveTo>
                      <a:lnTo>
                        <a:pt x="3" y="0"/>
                      </a:lnTo>
                      <a:lnTo>
                        <a:pt x="0" y="5"/>
                      </a:lnTo>
                      <a:lnTo>
                        <a:pt x="3" y="5"/>
                      </a:lnTo>
                      <a:close/>
                    </a:path>
                  </a:pathLst>
                </a:custGeom>
                <a:solidFill>
                  <a:srgbClr val="6D6E7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91440" tIns="45720" rIns="91440" bIns="45720"/>
                <a:lstStyle/>
                <a:p>
                  <a:endParaRPr lang="zh-CN" altLang="en-US" sz="2400"/>
                </a:p>
              </p:txBody>
            </p:sp>
            <p:sp>
              <p:nvSpPr>
                <p:cNvPr id="1226" name="MH_Other_341"/>
                <p:cNvSpPr/>
                <p:nvPr>
                  <p:custDataLst>
                    <p:tags r:id="rId358"/>
                  </p:custDataLst>
                </p:nvPr>
              </p:nvSpPr>
              <p:spPr bwMode="auto">
                <a:xfrm>
                  <a:off x="5014179" y="2615773"/>
                  <a:ext cx="1523" cy="3019"/>
                </a:xfrm>
                <a:custGeom>
                  <a:avLst/>
                  <a:gdLst>
                    <a:gd name="T0" fmla="*/ 0 w 3"/>
                    <a:gd name="T1" fmla="*/ 146271796 h 7"/>
                    <a:gd name="T2" fmla="*/ 298966937 w 3"/>
                    <a:gd name="T3" fmla="*/ 512054475 h 7"/>
                    <a:gd name="T4" fmla="*/ 298966937 w 3"/>
                    <a:gd name="T5" fmla="*/ 0 h 7"/>
                    <a:gd name="T6" fmla="*/ 298966937 w 3"/>
                    <a:gd name="T7" fmla="*/ 0 h 7"/>
                    <a:gd name="T8" fmla="*/ 0 w 3"/>
                    <a:gd name="T9" fmla="*/ 146271796 h 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" h="7">
                      <a:moveTo>
                        <a:pt x="0" y="2"/>
                      </a:moveTo>
                      <a:lnTo>
                        <a:pt x="3" y="7"/>
                      </a:lnTo>
                      <a:lnTo>
                        <a:pt x="3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6D6E7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91440" tIns="45720" rIns="91440" bIns="45720"/>
                <a:lstStyle/>
                <a:p>
                  <a:endParaRPr lang="zh-CN" altLang="en-US" sz="2400"/>
                </a:p>
              </p:txBody>
            </p:sp>
            <p:sp>
              <p:nvSpPr>
                <p:cNvPr id="1227" name="MH_Other_342"/>
                <p:cNvSpPr/>
                <p:nvPr>
                  <p:custDataLst>
                    <p:tags r:id="rId359"/>
                  </p:custDataLst>
                </p:nvPr>
              </p:nvSpPr>
              <p:spPr bwMode="auto">
                <a:xfrm>
                  <a:off x="4986767" y="2658048"/>
                  <a:ext cx="45688" cy="120789"/>
                </a:xfrm>
                <a:custGeom>
                  <a:avLst/>
                  <a:gdLst>
                    <a:gd name="T0" fmla="*/ 2147483646 w 57"/>
                    <a:gd name="T1" fmla="*/ 2147483646 h 150"/>
                    <a:gd name="T2" fmla="*/ 2147483646 w 57"/>
                    <a:gd name="T3" fmla="*/ 2147483646 h 150"/>
                    <a:gd name="T4" fmla="*/ 0 w 57"/>
                    <a:gd name="T5" fmla="*/ 2147483646 h 150"/>
                    <a:gd name="T6" fmla="*/ 587803625 w 57"/>
                    <a:gd name="T7" fmla="*/ 2147483646 h 150"/>
                    <a:gd name="T8" fmla="*/ 2147483646 w 57"/>
                    <a:gd name="T9" fmla="*/ 2147483646 h 150"/>
                    <a:gd name="T10" fmla="*/ 2147483646 w 57"/>
                    <a:gd name="T11" fmla="*/ 2147483646 h 150"/>
                    <a:gd name="T12" fmla="*/ 2147483646 w 57"/>
                    <a:gd name="T13" fmla="*/ 2147483646 h 150"/>
                    <a:gd name="T14" fmla="*/ 2147483646 w 57"/>
                    <a:gd name="T15" fmla="*/ 2147483646 h 150"/>
                    <a:gd name="T16" fmla="*/ 2147483646 w 57"/>
                    <a:gd name="T17" fmla="*/ 2147483646 h 150"/>
                    <a:gd name="T18" fmla="*/ 2147483646 w 57"/>
                    <a:gd name="T19" fmla="*/ 0 h 150"/>
                    <a:gd name="T20" fmla="*/ 2147483646 w 57"/>
                    <a:gd name="T21" fmla="*/ 602866460 h 150"/>
                    <a:gd name="T22" fmla="*/ 2147483646 w 57"/>
                    <a:gd name="T23" fmla="*/ 1206449200 h 150"/>
                    <a:gd name="T24" fmla="*/ 2147483646 w 57"/>
                    <a:gd name="T25" fmla="*/ 2147483646 h 150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0" t="0" r="r" b="b"/>
                  <a:pathLst>
                    <a:path w="57" h="150">
                      <a:moveTo>
                        <a:pt x="42" y="81"/>
                      </a:moveTo>
                      <a:cubicBezTo>
                        <a:pt x="27" y="109"/>
                        <a:pt x="20" y="120"/>
                        <a:pt x="20" y="120"/>
                      </a:cubicBezTo>
                      <a:cubicBezTo>
                        <a:pt x="0" y="150"/>
                        <a:pt x="0" y="150"/>
                        <a:pt x="0" y="150"/>
                      </a:cubicBezTo>
                      <a:cubicBezTo>
                        <a:pt x="1" y="150"/>
                        <a:pt x="1" y="150"/>
                        <a:pt x="1" y="150"/>
                      </a:cubicBezTo>
                      <a:cubicBezTo>
                        <a:pt x="21" y="121"/>
                        <a:pt x="21" y="121"/>
                        <a:pt x="21" y="121"/>
                      </a:cubicBezTo>
                      <a:cubicBezTo>
                        <a:pt x="21" y="121"/>
                        <a:pt x="29" y="110"/>
                        <a:pt x="44" y="82"/>
                      </a:cubicBezTo>
                      <a:cubicBezTo>
                        <a:pt x="48" y="73"/>
                        <a:pt x="51" y="65"/>
                        <a:pt x="53" y="56"/>
                      </a:cubicBezTo>
                      <a:cubicBezTo>
                        <a:pt x="53" y="56"/>
                        <a:pt x="53" y="56"/>
                        <a:pt x="53" y="55"/>
                      </a:cubicBezTo>
                      <a:cubicBezTo>
                        <a:pt x="53" y="55"/>
                        <a:pt x="53" y="55"/>
                        <a:pt x="53" y="55"/>
                      </a:cubicBezTo>
                      <a:cubicBezTo>
                        <a:pt x="57" y="37"/>
                        <a:pt x="54" y="18"/>
                        <a:pt x="46" y="0"/>
                      </a:cubicBezTo>
                      <a:cubicBezTo>
                        <a:pt x="46" y="1"/>
                        <a:pt x="46" y="1"/>
                        <a:pt x="46" y="1"/>
                      </a:cubicBezTo>
                      <a:cubicBezTo>
                        <a:pt x="45" y="2"/>
                        <a:pt x="45" y="2"/>
                        <a:pt x="45" y="2"/>
                      </a:cubicBezTo>
                      <a:cubicBezTo>
                        <a:pt x="57" y="28"/>
                        <a:pt x="56" y="55"/>
                        <a:pt x="42" y="81"/>
                      </a:cubicBezTo>
                      <a:close/>
                    </a:path>
                  </a:pathLst>
                </a:custGeom>
                <a:solidFill>
                  <a:srgbClr val="6D6E7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91440" tIns="45720" rIns="91440" bIns="45720"/>
                <a:lstStyle/>
                <a:p>
                  <a:endParaRPr lang="zh-CN" altLang="en-US" sz="2400"/>
                </a:p>
              </p:txBody>
            </p:sp>
            <p:sp>
              <p:nvSpPr>
                <p:cNvPr id="1228" name="MH_Other_343"/>
                <p:cNvSpPr/>
                <p:nvPr>
                  <p:custDataLst>
                    <p:tags r:id="rId360"/>
                  </p:custDataLst>
                </p:nvPr>
              </p:nvSpPr>
              <p:spPr bwMode="auto">
                <a:xfrm>
                  <a:off x="5023316" y="2659559"/>
                  <a:ext cx="0" cy="0"/>
                </a:xfrm>
                <a:custGeom>
                  <a:avLst/>
                  <a:gdLst>
                    <a:gd name="T0" fmla="*/ 0 w 1"/>
                    <a:gd name="T1" fmla="*/ 711 h 1"/>
                    <a:gd name="T2" fmla="*/ 1067 w 1"/>
                    <a:gd name="T3" fmla="*/ 0 h 1"/>
                    <a:gd name="T4" fmla="*/ 0 w 1"/>
                    <a:gd name="T5" fmla="*/ 0 h 1"/>
                    <a:gd name="T6" fmla="*/ 0 w 1"/>
                    <a:gd name="T7" fmla="*/ 711 h 1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1" h="1">
                      <a:moveTo>
                        <a:pt x="0" y="1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6D6E7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91440" tIns="45720" rIns="91440" bIns="45720"/>
                <a:lstStyle/>
                <a:p>
                  <a:endParaRPr lang="zh-CN" altLang="en-US" sz="2400"/>
                </a:p>
              </p:txBody>
            </p:sp>
            <p:sp>
              <p:nvSpPr>
                <p:cNvPr id="1229" name="MH_Other_344"/>
                <p:cNvSpPr/>
                <p:nvPr>
                  <p:custDataLst>
                    <p:tags r:id="rId361"/>
                  </p:custDataLst>
                </p:nvPr>
              </p:nvSpPr>
              <p:spPr bwMode="auto">
                <a:xfrm>
                  <a:off x="5015704" y="2703346"/>
                  <a:ext cx="21321" cy="75493"/>
                </a:xfrm>
                <a:custGeom>
                  <a:avLst/>
                  <a:gdLst>
                    <a:gd name="T0" fmla="*/ 2147483646 w 28"/>
                    <a:gd name="T1" fmla="*/ 2147483646 h 95"/>
                    <a:gd name="T2" fmla="*/ 0 w 28"/>
                    <a:gd name="T3" fmla="*/ 2147483646 h 95"/>
                    <a:gd name="T4" fmla="*/ 1055945469 w 28"/>
                    <a:gd name="T5" fmla="*/ 2147483646 h 95"/>
                    <a:gd name="T6" fmla="*/ 2147483646 w 28"/>
                    <a:gd name="T7" fmla="*/ 2147483646 h 95"/>
                    <a:gd name="T8" fmla="*/ 2147483646 w 28"/>
                    <a:gd name="T9" fmla="*/ 2147483646 h 95"/>
                    <a:gd name="T10" fmla="*/ 2147483646 w 28"/>
                    <a:gd name="T11" fmla="*/ 2147483646 h 95"/>
                    <a:gd name="T12" fmla="*/ 2147483646 w 28"/>
                    <a:gd name="T13" fmla="*/ 2147483646 h 95"/>
                    <a:gd name="T14" fmla="*/ 2147483646 w 28"/>
                    <a:gd name="T15" fmla="*/ 0 h 95"/>
                    <a:gd name="T16" fmla="*/ 2147483646 w 28"/>
                    <a:gd name="T17" fmla="*/ 0 h 95"/>
                    <a:gd name="T18" fmla="*/ 2147483646 w 28"/>
                    <a:gd name="T19" fmla="*/ 585011296 h 95"/>
                    <a:gd name="T20" fmla="*/ 2147483646 w 28"/>
                    <a:gd name="T21" fmla="*/ 2147483646 h 95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28" h="95">
                      <a:moveTo>
                        <a:pt x="10" y="80"/>
                      </a:moveTo>
                      <a:cubicBezTo>
                        <a:pt x="6" y="86"/>
                        <a:pt x="3" y="91"/>
                        <a:pt x="0" y="95"/>
                      </a:cubicBezTo>
                      <a:cubicBezTo>
                        <a:pt x="2" y="95"/>
                        <a:pt x="2" y="95"/>
                        <a:pt x="2" y="95"/>
                      </a:cubicBezTo>
                      <a:cubicBezTo>
                        <a:pt x="5" y="91"/>
                        <a:pt x="8" y="86"/>
                        <a:pt x="11" y="81"/>
                      </a:cubicBezTo>
                      <a:cubicBezTo>
                        <a:pt x="16" y="72"/>
                        <a:pt x="20" y="63"/>
                        <a:pt x="22" y="55"/>
                      </a:cubicBezTo>
                      <a:cubicBezTo>
                        <a:pt x="22" y="53"/>
                        <a:pt x="22" y="53"/>
                        <a:pt x="22" y="53"/>
                      </a:cubicBezTo>
                      <a:cubicBezTo>
                        <a:pt x="23" y="52"/>
                        <a:pt x="23" y="52"/>
                        <a:pt x="23" y="52"/>
                      </a:cubicBezTo>
                      <a:cubicBezTo>
                        <a:pt x="27" y="35"/>
                        <a:pt x="26" y="17"/>
                        <a:pt x="19" y="0"/>
                      </a:cubicBezTo>
                      <a:cubicBezTo>
                        <a:pt x="18" y="0"/>
                        <a:pt x="18" y="0"/>
                        <a:pt x="18" y="0"/>
                      </a:cubicBezTo>
                      <a:cubicBezTo>
                        <a:pt x="18" y="1"/>
                        <a:pt x="18" y="1"/>
                        <a:pt x="18" y="1"/>
                      </a:cubicBezTo>
                      <a:cubicBezTo>
                        <a:pt x="28" y="28"/>
                        <a:pt x="26" y="54"/>
                        <a:pt x="10" y="80"/>
                      </a:cubicBezTo>
                      <a:close/>
                    </a:path>
                  </a:pathLst>
                </a:custGeom>
                <a:solidFill>
                  <a:srgbClr val="6D6E7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91440" tIns="45720" rIns="91440" bIns="45720"/>
                <a:lstStyle/>
                <a:p>
                  <a:endParaRPr lang="zh-CN" altLang="en-US" sz="2400"/>
                </a:p>
              </p:txBody>
            </p:sp>
            <p:sp>
              <p:nvSpPr>
                <p:cNvPr id="1230" name="MH_Other_345"/>
                <p:cNvSpPr/>
                <p:nvPr>
                  <p:custDataLst>
                    <p:tags r:id="rId362"/>
                  </p:custDataLst>
                </p:nvPr>
              </p:nvSpPr>
              <p:spPr bwMode="auto">
                <a:xfrm>
                  <a:off x="5029408" y="2703345"/>
                  <a:ext cx="0" cy="0"/>
                </a:xfrm>
                <a:custGeom>
                  <a:avLst/>
                  <a:gdLst>
                    <a:gd name="T0" fmla="*/ 711 h 1"/>
                    <a:gd name="T1" fmla="*/ 0 h 1"/>
                    <a:gd name="T2" fmla="*/ 0 h 1"/>
                    <a:gd name="T3" fmla="*/ 711 h 1"/>
                    <a:gd name="T4" fmla="*/ 0 60000 65536"/>
                    <a:gd name="T5" fmla="*/ 0 60000 65536"/>
                    <a:gd name="T6" fmla="*/ 0 60000 65536"/>
                    <a:gd name="T7" fmla="*/ 0 60000 65536"/>
                  </a:gdLst>
                  <a:ahLst/>
                  <a:cxnLst>
                    <a:cxn ang="T4">
                      <a:pos x="0" y="T0"/>
                    </a:cxn>
                    <a:cxn ang="T5">
                      <a:pos x="0" y="T1"/>
                    </a:cxn>
                    <a:cxn ang="T6">
                      <a:pos x="0" y="T2"/>
                    </a:cxn>
                    <a:cxn ang="T7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6D6E7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91440" tIns="45720" rIns="91440" bIns="45720"/>
                <a:lstStyle/>
                <a:p>
                  <a:endParaRPr lang="zh-CN" altLang="en-US" sz="2400"/>
                </a:p>
              </p:txBody>
            </p:sp>
            <p:sp>
              <p:nvSpPr>
                <p:cNvPr id="1231" name="MH_Other_346"/>
                <p:cNvSpPr/>
                <p:nvPr>
                  <p:custDataLst>
                    <p:tags r:id="rId363"/>
                  </p:custDataLst>
                </p:nvPr>
              </p:nvSpPr>
              <p:spPr bwMode="auto">
                <a:xfrm>
                  <a:off x="5032454" y="2744111"/>
                  <a:ext cx="6092" cy="34727"/>
                </a:xfrm>
                <a:custGeom>
                  <a:avLst/>
                  <a:gdLst>
                    <a:gd name="T0" fmla="*/ 2006249843 w 7"/>
                    <a:gd name="T1" fmla="*/ 2147483646 h 43"/>
                    <a:gd name="T2" fmla="*/ 2147483646 w 7"/>
                    <a:gd name="T3" fmla="*/ 2147483646 h 43"/>
                    <a:gd name="T4" fmla="*/ 2147483646 w 7"/>
                    <a:gd name="T5" fmla="*/ 2147483646 h 43"/>
                    <a:gd name="T6" fmla="*/ 669024207 w 7"/>
                    <a:gd name="T7" fmla="*/ 0 h 43"/>
                    <a:gd name="T8" fmla="*/ 0 w 7"/>
                    <a:gd name="T9" fmla="*/ 1806100894 h 43"/>
                    <a:gd name="T10" fmla="*/ 2006249843 w 7"/>
                    <a:gd name="T11" fmla="*/ 2147483646 h 4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7" h="43">
                      <a:moveTo>
                        <a:pt x="3" y="43"/>
                      </a:moveTo>
                      <a:cubicBezTo>
                        <a:pt x="4" y="43"/>
                        <a:pt x="4" y="43"/>
                        <a:pt x="4" y="43"/>
                      </a:cubicBezTo>
                      <a:cubicBezTo>
                        <a:pt x="4" y="43"/>
                        <a:pt x="4" y="43"/>
                        <a:pt x="4" y="43"/>
                      </a:cubicBezTo>
                      <a:cubicBezTo>
                        <a:pt x="7" y="29"/>
                        <a:pt x="6" y="15"/>
                        <a:pt x="1" y="0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5" y="17"/>
                        <a:pt x="5" y="30"/>
                        <a:pt x="3" y="43"/>
                      </a:cubicBezTo>
                      <a:close/>
                    </a:path>
                  </a:pathLst>
                </a:custGeom>
                <a:solidFill>
                  <a:srgbClr val="6D6E7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91440" tIns="45720" rIns="91440" bIns="45720"/>
                <a:lstStyle/>
                <a:p>
                  <a:endParaRPr lang="zh-CN" altLang="en-US" sz="2400"/>
                </a:p>
              </p:txBody>
            </p:sp>
            <p:sp>
              <p:nvSpPr>
                <p:cNvPr id="1232" name="MH_Other_347"/>
                <p:cNvSpPr/>
                <p:nvPr>
                  <p:custDataLst>
                    <p:tags r:id="rId364"/>
                  </p:custDataLst>
                </p:nvPr>
              </p:nvSpPr>
              <p:spPr bwMode="auto">
                <a:xfrm>
                  <a:off x="5032454" y="2744113"/>
                  <a:ext cx="1523" cy="3019"/>
                </a:xfrm>
                <a:custGeom>
                  <a:avLst/>
                  <a:gdLst>
                    <a:gd name="T0" fmla="*/ 0 w 2"/>
                    <a:gd name="T1" fmla="*/ 146271796 h 7"/>
                    <a:gd name="T2" fmla="*/ 0 w 2"/>
                    <a:gd name="T3" fmla="*/ 512054475 h 7"/>
                    <a:gd name="T4" fmla="*/ 448239996 w 2"/>
                    <a:gd name="T5" fmla="*/ 0 h 7"/>
                    <a:gd name="T6" fmla="*/ 0 w 2"/>
                    <a:gd name="T7" fmla="*/ 146271796 h 7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2" h="7">
                      <a:moveTo>
                        <a:pt x="0" y="2"/>
                      </a:moveTo>
                      <a:lnTo>
                        <a:pt x="0" y="7"/>
                      </a:lnTo>
                      <a:lnTo>
                        <a:pt x="2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6D6E7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91440" tIns="45720" rIns="91440" bIns="45720"/>
                <a:lstStyle/>
                <a:p>
                  <a:endParaRPr lang="zh-CN" altLang="en-US" sz="2400"/>
                </a:p>
              </p:txBody>
            </p:sp>
            <p:sp>
              <p:nvSpPr>
                <p:cNvPr id="1233" name="MH_Other_348"/>
                <p:cNvSpPr/>
                <p:nvPr>
                  <p:custDataLst>
                    <p:tags r:id="rId365"/>
                  </p:custDataLst>
                </p:nvPr>
              </p:nvSpPr>
              <p:spPr bwMode="auto">
                <a:xfrm>
                  <a:off x="4925849" y="2547829"/>
                  <a:ext cx="12183" cy="24158"/>
                </a:xfrm>
                <a:custGeom>
                  <a:avLst/>
                  <a:gdLst>
                    <a:gd name="T0" fmla="*/ 1223653467 w 15"/>
                    <a:gd name="T1" fmla="*/ 0 h 30"/>
                    <a:gd name="T2" fmla="*/ 611468593 w 15"/>
                    <a:gd name="T3" fmla="*/ 0 h 30"/>
                    <a:gd name="T4" fmla="*/ 611468593 w 15"/>
                    <a:gd name="T5" fmla="*/ 602866460 h 30"/>
                    <a:gd name="T6" fmla="*/ 0 w 15"/>
                    <a:gd name="T7" fmla="*/ 602866460 h 30"/>
                    <a:gd name="T8" fmla="*/ 1223653467 w 15"/>
                    <a:gd name="T9" fmla="*/ 2147483646 h 30"/>
                    <a:gd name="T10" fmla="*/ 2147483646 w 15"/>
                    <a:gd name="T11" fmla="*/ 2147483646 h 30"/>
                    <a:gd name="T12" fmla="*/ 2147483646 w 15"/>
                    <a:gd name="T13" fmla="*/ 2147483646 h 30"/>
                    <a:gd name="T14" fmla="*/ 2147483646 w 15"/>
                    <a:gd name="T15" fmla="*/ 2147483646 h 30"/>
                    <a:gd name="T16" fmla="*/ 1223653467 w 15"/>
                    <a:gd name="T17" fmla="*/ 0 h 30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5" h="30">
                      <a:moveTo>
                        <a:pt x="2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1" y="3"/>
                        <a:pt x="2" y="5"/>
                        <a:pt x="2" y="7"/>
                      </a:cubicBezTo>
                      <a:cubicBezTo>
                        <a:pt x="5" y="14"/>
                        <a:pt x="10" y="23"/>
                        <a:pt x="15" y="30"/>
                      </a:cubicBezTo>
                      <a:cubicBezTo>
                        <a:pt x="15" y="28"/>
                        <a:pt x="15" y="28"/>
                        <a:pt x="15" y="28"/>
                      </a:cubicBezTo>
                      <a:cubicBezTo>
                        <a:pt x="15" y="28"/>
                        <a:pt x="15" y="27"/>
                        <a:pt x="15" y="27"/>
                      </a:cubicBezTo>
                      <a:cubicBezTo>
                        <a:pt x="9" y="18"/>
                        <a:pt x="4" y="10"/>
                        <a:pt x="2" y="0"/>
                      </a:cubicBezTo>
                      <a:close/>
                    </a:path>
                  </a:pathLst>
                </a:custGeom>
                <a:solidFill>
                  <a:srgbClr val="6D6E7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91440" tIns="45720" rIns="91440" bIns="45720"/>
                <a:lstStyle/>
                <a:p>
                  <a:endParaRPr lang="zh-CN" altLang="en-US" sz="2400"/>
                </a:p>
              </p:txBody>
            </p:sp>
            <p:sp>
              <p:nvSpPr>
                <p:cNvPr id="1234" name="MH_Other_349"/>
                <p:cNvSpPr/>
                <p:nvPr>
                  <p:custDataLst>
                    <p:tags r:id="rId366"/>
                  </p:custDataLst>
                </p:nvPr>
              </p:nvSpPr>
              <p:spPr bwMode="auto">
                <a:xfrm>
                  <a:off x="4936509" y="2541790"/>
                  <a:ext cx="13706" cy="67944"/>
                </a:xfrm>
                <a:custGeom>
                  <a:avLst/>
                  <a:gdLst>
                    <a:gd name="T0" fmla="*/ 2147483646 w 17"/>
                    <a:gd name="T1" fmla="*/ 2147483646 h 84"/>
                    <a:gd name="T2" fmla="*/ 2147483646 w 17"/>
                    <a:gd name="T3" fmla="*/ 0 h 84"/>
                    <a:gd name="T4" fmla="*/ 2147483646 w 17"/>
                    <a:gd name="T5" fmla="*/ 0 h 84"/>
                    <a:gd name="T6" fmla="*/ 2147483646 w 17"/>
                    <a:gd name="T7" fmla="*/ 2147483646 h 84"/>
                    <a:gd name="T8" fmla="*/ 1181626505 w 17"/>
                    <a:gd name="T9" fmla="*/ 2147483646 h 84"/>
                    <a:gd name="T10" fmla="*/ 1181626505 w 17"/>
                    <a:gd name="T11" fmla="*/ 2147483646 h 84"/>
                    <a:gd name="T12" fmla="*/ 1181626505 w 17"/>
                    <a:gd name="T13" fmla="*/ 2147483646 h 84"/>
                    <a:gd name="T14" fmla="*/ 2147483646 w 17"/>
                    <a:gd name="T15" fmla="*/ 2147483646 h 84"/>
                    <a:gd name="T16" fmla="*/ 2147483646 w 17"/>
                    <a:gd name="T17" fmla="*/ 2147483646 h 84"/>
                    <a:gd name="T18" fmla="*/ 2147483646 w 17"/>
                    <a:gd name="T19" fmla="*/ 2147483646 h 84"/>
                    <a:gd name="T20" fmla="*/ 2147483646 w 17"/>
                    <a:gd name="T21" fmla="*/ 2147483646 h 84"/>
                    <a:gd name="T22" fmla="*/ 2147483646 w 17"/>
                    <a:gd name="T23" fmla="*/ 2147483646 h 84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0" t="0" r="r" b="b"/>
                  <a:pathLst>
                    <a:path w="17" h="84">
                      <a:moveTo>
                        <a:pt x="6" y="9"/>
                      </a:moveTo>
                      <a:cubicBezTo>
                        <a:pt x="8" y="0"/>
                        <a:pt x="8" y="0"/>
                        <a:pt x="8" y="0"/>
                      </a:cubicBezTo>
                      <a:cubicBezTo>
                        <a:pt x="7" y="0"/>
                        <a:pt x="7" y="0"/>
                        <a:pt x="7" y="0"/>
                      </a:cubicBezTo>
                      <a:cubicBezTo>
                        <a:pt x="5" y="9"/>
                        <a:pt x="5" y="9"/>
                        <a:pt x="5" y="9"/>
                      </a:cubicBezTo>
                      <a:cubicBezTo>
                        <a:pt x="3" y="17"/>
                        <a:pt x="2" y="26"/>
                        <a:pt x="2" y="34"/>
                      </a:cubicBezTo>
                      <a:cubicBezTo>
                        <a:pt x="2" y="35"/>
                        <a:pt x="2" y="35"/>
                        <a:pt x="2" y="35"/>
                      </a:cubicBezTo>
                      <a:cubicBezTo>
                        <a:pt x="2" y="35"/>
                        <a:pt x="2" y="35"/>
                        <a:pt x="2" y="35"/>
                      </a:cubicBezTo>
                      <a:cubicBezTo>
                        <a:pt x="2" y="44"/>
                        <a:pt x="3" y="53"/>
                        <a:pt x="6" y="61"/>
                      </a:cubicBezTo>
                      <a:cubicBezTo>
                        <a:pt x="8" y="68"/>
                        <a:pt x="12" y="77"/>
                        <a:pt x="17" y="84"/>
                      </a:cubicBezTo>
                      <a:cubicBezTo>
                        <a:pt x="17" y="83"/>
                        <a:pt x="17" y="83"/>
                        <a:pt x="17" y="83"/>
                      </a:cubicBezTo>
                      <a:cubicBezTo>
                        <a:pt x="17" y="82"/>
                        <a:pt x="17" y="82"/>
                        <a:pt x="17" y="82"/>
                      </a:cubicBezTo>
                      <a:cubicBezTo>
                        <a:pt x="3" y="59"/>
                        <a:pt x="0" y="37"/>
                        <a:pt x="6" y="9"/>
                      </a:cubicBezTo>
                      <a:close/>
                    </a:path>
                  </a:pathLst>
                </a:custGeom>
                <a:solidFill>
                  <a:srgbClr val="6D6E7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91440" tIns="45720" rIns="91440" bIns="45720"/>
                <a:lstStyle/>
                <a:p>
                  <a:endParaRPr lang="zh-CN" altLang="en-US" sz="2400"/>
                </a:p>
              </p:txBody>
            </p:sp>
            <p:sp>
              <p:nvSpPr>
                <p:cNvPr id="1235" name="MH_Other_350"/>
                <p:cNvSpPr/>
                <p:nvPr>
                  <p:custDataLst>
                    <p:tags r:id="rId367"/>
                  </p:custDataLst>
                </p:nvPr>
              </p:nvSpPr>
              <p:spPr bwMode="auto">
                <a:xfrm>
                  <a:off x="4938032" y="2570476"/>
                  <a:ext cx="0" cy="0"/>
                </a:xfrm>
                <a:custGeom>
                  <a:avLst/>
                  <a:gdLst>
                    <a:gd name="T0" fmla="*/ 0 h 1"/>
                    <a:gd name="T1" fmla="*/ 711 h 1"/>
                    <a:gd name="T2" fmla="*/ 711 h 1"/>
                    <a:gd name="T3" fmla="*/ 0 h 1"/>
                    <a:gd name="T4" fmla="*/ 0 60000 65536"/>
                    <a:gd name="T5" fmla="*/ 0 60000 65536"/>
                    <a:gd name="T6" fmla="*/ 0 60000 65536"/>
                    <a:gd name="T7" fmla="*/ 0 60000 65536"/>
                  </a:gdLst>
                  <a:ahLst/>
                  <a:cxnLst>
                    <a:cxn ang="T4">
                      <a:pos x="0" y="T0"/>
                    </a:cxn>
                    <a:cxn ang="T5">
                      <a:pos x="0" y="T1"/>
                    </a:cxn>
                    <a:cxn ang="T6">
                      <a:pos x="0" y="T2"/>
                    </a:cxn>
                    <a:cxn ang="T7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6D6E7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91440" tIns="45720" rIns="91440" bIns="45720"/>
                <a:lstStyle/>
                <a:p>
                  <a:endParaRPr lang="zh-CN" altLang="en-US" sz="2400"/>
                </a:p>
              </p:txBody>
            </p:sp>
            <p:sp>
              <p:nvSpPr>
                <p:cNvPr id="1236" name="MH_Other_351"/>
                <p:cNvSpPr/>
                <p:nvPr>
                  <p:custDataLst>
                    <p:tags r:id="rId368"/>
                  </p:custDataLst>
                </p:nvPr>
              </p:nvSpPr>
              <p:spPr bwMode="auto">
                <a:xfrm>
                  <a:off x="4947170" y="2532729"/>
                  <a:ext cx="22844" cy="114751"/>
                </a:xfrm>
                <a:custGeom>
                  <a:avLst/>
                  <a:gdLst>
                    <a:gd name="T0" fmla="*/ 2147483646 w 28"/>
                    <a:gd name="T1" fmla="*/ 2147483646 h 144"/>
                    <a:gd name="T2" fmla="*/ 2147483646 w 28"/>
                    <a:gd name="T3" fmla="*/ 2147483646 h 144"/>
                    <a:gd name="T4" fmla="*/ 2147483646 w 28"/>
                    <a:gd name="T5" fmla="*/ 0 h 144"/>
                    <a:gd name="T6" fmla="*/ 2147483646 w 28"/>
                    <a:gd name="T7" fmla="*/ 0 h 144"/>
                    <a:gd name="T8" fmla="*/ 2147483646 w 28"/>
                    <a:gd name="T9" fmla="*/ 2147483646 h 144"/>
                    <a:gd name="T10" fmla="*/ 2147483646 w 28"/>
                    <a:gd name="T11" fmla="*/ 2147483646 h 144"/>
                    <a:gd name="T12" fmla="*/ 1845834929 w 28"/>
                    <a:gd name="T13" fmla="*/ 2147483646 h 144"/>
                    <a:gd name="T14" fmla="*/ 1845834929 w 28"/>
                    <a:gd name="T15" fmla="*/ 2147483646 h 144"/>
                    <a:gd name="T16" fmla="*/ 1845834929 w 28"/>
                    <a:gd name="T17" fmla="*/ 2147483646 h 144"/>
                    <a:gd name="T18" fmla="*/ 2147483646 w 28"/>
                    <a:gd name="T19" fmla="*/ 2147483646 h 144"/>
                    <a:gd name="T20" fmla="*/ 2147483646 w 28"/>
                    <a:gd name="T21" fmla="*/ 2147483646 h 144"/>
                    <a:gd name="T22" fmla="*/ 2147483646 w 28"/>
                    <a:gd name="T23" fmla="*/ 2147483646 h 144"/>
                    <a:gd name="T24" fmla="*/ 2147483646 w 28"/>
                    <a:gd name="T25" fmla="*/ 2147483646 h 144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0" t="0" r="r" b="b"/>
                  <a:pathLst>
                    <a:path w="28" h="144">
                      <a:moveTo>
                        <a:pt x="9" y="70"/>
                      </a:moveTo>
                      <a:cubicBezTo>
                        <a:pt x="17" y="40"/>
                        <a:pt x="21" y="27"/>
                        <a:pt x="21" y="27"/>
                      </a:cubicBezTo>
                      <a:cubicBezTo>
                        <a:pt x="21" y="27"/>
                        <a:pt x="23" y="19"/>
                        <a:pt x="28" y="0"/>
                      </a:cubicBezTo>
                      <a:cubicBezTo>
                        <a:pt x="26" y="0"/>
                        <a:pt x="26" y="0"/>
                        <a:pt x="26" y="0"/>
                      </a:cubicBezTo>
                      <a:cubicBezTo>
                        <a:pt x="22" y="19"/>
                        <a:pt x="20" y="27"/>
                        <a:pt x="20" y="27"/>
                      </a:cubicBezTo>
                      <a:cubicBezTo>
                        <a:pt x="20" y="27"/>
                        <a:pt x="16" y="40"/>
                        <a:pt x="7" y="69"/>
                      </a:cubicBezTo>
                      <a:cubicBezTo>
                        <a:pt x="5" y="78"/>
                        <a:pt x="3" y="87"/>
                        <a:pt x="3" y="95"/>
                      </a:cubicBezTo>
                      <a:cubicBezTo>
                        <a:pt x="3" y="95"/>
                        <a:pt x="3" y="95"/>
                        <a:pt x="3" y="95"/>
                      </a:cubicBezTo>
                      <a:cubicBezTo>
                        <a:pt x="3" y="96"/>
                        <a:pt x="3" y="96"/>
                        <a:pt x="3" y="96"/>
                      </a:cubicBezTo>
                      <a:cubicBezTo>
                        <a:pt x="2" y="105"/>
                        <a:pt x="3" y="113"/>
                        <a:pt x="5" y="122"/>
                      </a:cubicBezTo>
                      <a:cubicBezTo>
                        <a:pt x="7" y="129"/>
                        <a:pt x="9" y="137"/>
                        <a:pt x="14" y="144"/>
                      </a:cubicBezTo>
                      <a:cubicBezTo>
                        <a:pt x="14" y="142"/>
                        <a:pt x="14" y="142"/>
                        <a:pt x="14" y="142"/>
                      </a:cubicBezTo>
                      <a:cubicBezTo>
                        <a:pt x="2" y="119"/>
                        <a:pt x="0" y="97"/>
                        <a:pt x="9" y="70"/>
                      </a:cubicBezTo>
                      <a:close/>
                    </a:path>
                  </a:pathLst>
                </a:custGeom>
                <a:solidFill>
                  <a:srgbClr val="6D6E7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91440" tIns="45720" rIns="91440" bIns="45720"/>
                <a:lstStyle/>
                <a:p>
                  <a:endParaRPr lang="zh-CN" altLang="en-US" sz="2400"/>
                </a:p>
              </p:txBody>
            </p:sp>
            <p:sp>
              <p:nvSpPr>
                <p:cNvPr id="1237" name="MH_Other_352"/>
                <p:cNvSpPr/>
                <p:nvPr>
                  <p:custDataLst>
                    <p:tags r:id="rId369"/>
                  </p:custDataLst>
                </p:nvPr>
              </p:nvSpPr>
              <p:spPr bwMode="auto">
                <a:xfrm>
                  <a:off x="4950215" y="2608225"/>
                  <a:ext cx="0" cy="1509"/>
                </a:xfrm>
                <a:custGeom>
                  <a:avLst/>
                  <a:gdLst>
                    <a:gd name="T0" fmla="*/ 0 h 1"/>
                    <a:gd name="T1" fmla="*/ 2147483646 h 1"/>
                    <a:gd name="T2" fmla="*/ 0 h 1"/>
                    <a:gd name="T3" fmla="*/ 0 60000 65536"/>
                    <a:gd name="T4" fmla="*/ 0 60000 65536"/>
                    <a:gd name="T5" fmla="*/ 0 60000 65536"/>
                  </a:gdLst>
                  <a:ahLst/>
                  <a:cxnLst>
                    <a:cxn ang="T3">
                      <a:pos x="0" y="T0"/>
                    </a:cxn>
                    <a:cxn ang="T4">
                      <a:pos x="0" y="T1"/>
                    </a:cxn>
                    <a:cxn ang="T5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6D6E7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91440" tIns="45720" rIns="91440" bIns="45720"/>
                <a:lstStyle/>
                <a:p>
                  <a:endParaRPr lang="zh-CN" altLang="en-US" sz="2400"/>
                </a:p>
              </p:txBody>
            </p:sp>
            <p:sp>
              <p:nvSpPr>
                <p:cNvPr id="1238" name="MH_Other_353"/>
                <p:cNvSpPr/>
                <p:nvPr>
                  <p:custDataLst>
                    <p:tags r:id="rId370"/>
                  </p:custDataLst>
                </p:nvPr>
              </p:nvSpPr>
              <p:spPr bwMode="auto">
                <a:xfrm>
                  <a:off x="4957831" y="2525181"/>
                  <a:ext cx="31981" cy="161556"/>
                </a:xfrm>
                <a:custGeom>
                  <a:avLst/>
                  <a:gdLst>
                    <a:gd name="T0" fmla="*/ 2147483646 w 40"/>
                    <a:gd name="T1" fmla="*/ 2147483646 h 202"/>
                    <a:gd name="T2" fmla="*/ 2147483646 w 40"/>
                    <a:gd name="T3" fmla="*/ 2147483646 h 202"/>
                    <a:gd name="T4" fmla="*/ 2147483646 w 40"/>
                    <a:gd name="T5" fmla="*/ 2147483646 h 202"/>
                    <a:gd name="T6" fmla="*/ 2147483646 w 40"/>
                    <a:gd name="T7" fmla="*/ 2147483646 h 202"/>
                    <a:gd name="T8" fmla="*/ 2147483646 w 40"/>
                    <a:gd name="T9" fmla="*/ 2147483646 h 202"/>
                    <a:gd name="T10" fmla="*/ 2147483646 w 40"/>
                    <a:gd name="T11" fmla="*/ 2147483646 h 202"/>
                    <a:gd name="T12" fmla="*/ 2147483646 w 40"/>
                    <a:gd name="T13" fmla="*/ 0 h 202"/>
                    <a:gd name="T14" fmla="*/ 2147483646 w 40"/>
                    <a:gd name="T15" fmla="*/ 0 h 202"/>
                    <a:gd name="T16" fmla="*/ 2147483646 w 40"/>
                    <a:gd name="T17" fmla="*/ 594690363 h 202"/>
                    <a:gd name="T18" fmla="*/ 2147483646 w 40"/>
                    <a:gd name="T19" fmla="*/ 2147483646 h 202"/>
                    <a:gd name="T20" fmla="*/ 2147483646 w 40"/>
                    <a:gd name="T21" fmla="*/ 2147483646 h 202"/>
                    <a:gd name="T22" fmla="*/ 2147483646 w 40"/>
                    <a:gd name="T23" fmla="*/ 2147483646 h 202"/>
                    <a:gd name="T24" fmla="*/ 1160671827 w 40"/>
                    <a:gd name="T25" fmla="*/ 2147483646 h 202"/>
                    <a:gd name="T26" fmla="*/ 1740660618 w 40"/>
                    <a:gd name="T27" fmla="*/ 2147483646 h 202"/>
                    <a:gd name="T28" fmla="*/ 1160671827 w 40"/>
                    <a:gd name="T29" fmla="*/ 2147483646 h 202"/>
                    <a:gd name="T30" fmla="*/ 1160671827 w 40"/>
                    <a:gd name="T31" fmla="*/ 2147483646 h 202"/>
                    <a:gd name="T32" fmla="*/ 1160671827 w 40"/>
                    <a:gd name="T33" fmla="*/ 2147483646 h 202"/>
                    <a:gd name="T34" fmla="*/ 2147483646 w 40"/>
                    <a:gd name="T35" fmla="*/ 2147483646 h 202"/>
                    <a:gd name="T36" fmla="*/ 2147483646 w 40"/>
                    <a:gd name="T37" fmla="*/ 2147483646 h 202"/>
                    <a:gd name="T38" fmla="*/ 2147483646 w 40"/>
                    <a:gd name="T39" fmla="*/ 2147483646 h 202"/>
                    <a:gd name="T40" fmla="*/ 2147483646 w 40"/>
                    <a:gd name="T41" fmla="*/ 2147483646 h 202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</a:gdLst>
                  <a:ahLst/>
                  <a:cxnLst>
                    <a:cxn ang="T42">
                      <a:pos x="T0" y="T1"/>
                    </a:cxn>
                    <a:cxn ang="T43">
                      <a:pos x="T2" y="T3"/>
                    </a:cxn>
                    <a:cxn ang="T44">
                      <a:pos x="T4" y="T5"/>
                    </a:cxn>
                    <a:cxn ang="T45">
                      <a:pos x="T6" y="T7"/>
                    </a:cxn>
                    <a:cxn ang="T46">
                      <a:pos x="T8" y="T9"/>
                    </a:cxn>
                    <a:cxn ang="T47">
                      <a:pos x="T10" y="T11"/>
                    </a:cxn>
                    <a:cxn ang="T48">
                      <a:pos x="T12" y="T13"/>
                    </a:cxn>
                    <a:cxn ang="T49">
                      <a:pos x="T14" y="T15"/>
                    </a:cxn>
                    <a:cxn ang="T50">
                      <a:pos x="T16" y="T17"/>
                    </a:cxn>
                    <a:cxn ang="T51">
                      <a:pos x="T18" y="T19"/>
                    </a:cxn>
                    <a:cxn ang="T52">
                      <a:pos x="T20" y="T21"/>
                    </a:cxn>
                    <a:cxn ang="T53">
                      <a:pos x="T22" y="T23"/>
                    </a:cxn>
                    <a:cxn ang="T54">
                      <a:pos x="T24" y="T25"/>
                    </a:cxn>
                    <a:cxn ang="T55">
                      <a:pos x="T26" y="T27"/>
                    </a:cxn>
                    <a:cxn ang="T56">
                      <a:pos x="T28" y="T29"/>
                    </a:cxn>
                    <a:cxn ang="T57">
                      <a:pos x="T30" y="T31"/>
                    </a:cxn>
                    <a:cxn ang="T58">
                      <a:pos x="T32" y="T33"/>
                    </a:cxn>
                    <a:cxn ang="T59">
                      <a:pos x="T34" y="T35"/>
                    </a:cxn>
                    <a:cxn ang="T60">
                      <a:pos x="T36" y="T37"/>
                    </a:cxn>
                    <a:cxn ang="T61">
                      <a:pos x="T38" y="T39"/>
                    </a:cxn>
                    <a:cxn ang="T62">
                      <a:pos x="T40" y="T41"/>
                    </a:cxn>
                  </a:cxnLst>
                  <a:rect l="0" t="0" r="r" b="b"/>
                  <a:pathLst>
                    <a:path w="40" h="202">
                      <a:moveTo>
                        <a:pt x="10" y="126"/>
                      </a:moveTo>
                      <a:cubicBezTo>
                        <a:pt x="20" y="97"/>
                        <a:pt x="24" y="84"/>
                        <a:pt x="24" y="84"/>
                      </a:cubicBezTo>
                      <a:cubicBezTo>
                        <a:pt x="24" y="84"/>
                        <a:pt x="29" y="72"/>
                        <a:pt x="37" y="40"/>
                      </a:cubicBezTo>
                      <a:cubicBezTo>
                        <a:pt x="39" y="31"/>
                        <a:pt x="40" y="22"/>
                        <a:pt x="40" y="13"/>
                      </a:cubicBezTo>
                      <a:cubicBezTo>
                        <a:pt x="40" y="13"/>
                        <a:pt x="39" y="13"/>
                        <a:pt x="39" y="13"/>
                      </a:cubicBezTo>
                      <a:cubicBezTo>
                        <a:pt x="40" y="12"/>
                        <a:pt x="40" y="12"/>
                        <a:pt x="40" y="12"/>
                      </a:cubicBezTo>
                      <a:cubicBezTo>
                        <a:pt x="39" y="8"/>
                        <a:pt x="39" y="4"/>
                        <a:pt x="38" y="0"/>
                      </a:cubicBezTo>
                      <a:cubicBezTo>
                        <a:pt x="38" y="0"/>
                        <a:pt x="38" y="0"/>
                        <a:pt x="38" y="0"/>
                      </a:cubicBezTo>
                      <a:cubicBezTo>
                        <a:pt x="37" y="1"/>
                        <a:pt x="37" y="1"/>
                        <a:pt x="37" y="1"/>
                      </a:cubicBezTo>
                      <a:cubicBezTo>
                        <a:pt x="39" y="13"/>
                        <a:pt x="39" y="26"/>
                        <a:pt x="36" y="40"/>
                      </a:cubicBezTo>
                      <a:cubicBezTo>
                        <a:pt x="28" y="71"/>
                        <a:pt x="23" y="83"/>
                        <a:pt x="23" y="84"/>
                      </a:cubicBezTo>
                      <a:cubicBezTo>
                        <a:pt x="23" y="84"/>
                        <a:pt x="19" y="97"/>
                        <a:pt x="8" y="125"/>
                      </a:cubicBezTo>
                      <a:cubicBezTo>
                        <a:pt x="5" y="134"/>
                        <a:pt x="3" y="143"/>
                        <a:pt x="2" y="151"/>
                      </a:cubicBezTo>
                      <a:cubicBezTo>
                        <a:pt x="2" y="152"/>
                        <a:pt x="2" y="152"/>
                        <a:pt x="3" y="153"/>
                      </a:cubicBezTo>
                      <a:cubicBezTo>
                        <a:pt x="2" y="154"/>
                        <a:pt x="2" y="154"/>
                        <a:pt x="2" y="154"/>
                      </a:cubicBezTo>
                      <a:cubicBezTo>
                        <a:pt x="2" y="153"/>
                        <a:pt x="2" y="153"/>
                        <a:pt x="2" y="153"/>
                      </a:cubicBezTo>
                      <a:cubicBezTo>
                        <a:pt x="1" y="162"/>
                        <a:pt x="1" y="169"/>
                        <a:pt x="2" y="177"/>
                      </a:cubicBezTo>
                      <a:cubicBezTo>
                        <a:pt x="4" y="185"/>
                        <a:pt x="7" y="194"/>
                        <a:pt x="11" y="202"/>
                      </a:cubicBezTo>
                      <a:cubicBezTo>
                        <a:pt x="11" y="200"/>
                        <a:pt x="11" y="200"/>
                        <a:pt x="11" y="200"/>
                      </a:cubicBezTo>
                      <a:cubicBezTo>
                        <a:pt x="11" y="200"/>
                        <a:pt x="11" y="200"/>
                        <a:pt x="11" y="199"/>
                      </a:cubicBezTo>
                      <a:cubicBezTo>
                        <a:pt x="0" y="175"/>
                        <a:pt x="0" y="153"/>
                        <a:pt x="10" y="126"/>
                      </a:cubicBezTo>
                      <a:close/>
                    </a:path>
                  </a:pathLst>
                </a:custGeom>
                <a:solidFill>
                  <a:srgbClr val="6D6E7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91440" tIns="45720" rIns="91440" bIns="45720"/>
                <a:lstStyle/>
                <a:p>
                  <a:endParaRPr lang="zh-CN" altLang="en-US" sz="2400"/>
                </a:p>
              </p:txBody>
            </p:sp>
            <p:sp>
              <p:nvSpPr>
                <p:cNvPr id="1239" name="MH_Other_354"/>
                <p:cNvSpPr/>
                <p:nvPr>
                  <p:custDataLst>
                    <p:tags r:id="rId371"/>
                  </p:custDataLst>
                </p:nvPr>
              </p:nvSpPr>
              <p:spPr bwMode="auto">
                <a:xfrm>
                  <a:off x="4959353" y="2645969"/>
                  <a:ext cx="1523" cy="1510"/>
                </a:xfrm>
                <a:custGeom>
                  <a:avLst/>
                  <a:gdLst>
                    <a:gd name="T0" fmla="*/ 2147483646 w 1"/>
                    <a:gd name="T1" fmla="*/ 464841477 h 3"/>
                    <a:gd name="T2" fmla="*/ 0 w 1"/>
                    <a:gd name="T3" fmla="*/ 0 h 3"/>
                    <a:gd name="T4" fmla="*/ 0 w 1"/>
                    <a:gd name="T5" fmla="*/ 464841477 h 3"/>
                    <a:gd name="T6" fmla="*/ 0 w 1"/>
                    <a:gd name="T7" fmla="*/ 697402489 h 3"/>
                    <a:gd name="T8" fmla="*/ 2147483646 w 1"/>
                    <a:gd name="T9" fmla="*/ 464841477 h 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" h="3">
                      <a:moveTo>
                        <a:pt x="1" y="2"/>
                      </a:moveTo>
                      <a:cubicBezTo>
                        <a:pt x="0" y="1"/>
                        <a:pt x="0" y="1"/>
                        <a:pt x="0" y="0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3"/>
                        <a:pt x="0" y="3"/>
                        <a:pt x="0" y="3"/>
                      </a:cubicBezTo>
                      <a:lnTo>
                        <a:pt x="1" y="2"/>
                      </a:lnTo>
                      <a:close/>
                    </a:path>
                  </a:pathLst>
                </a:custGeom>
                <a:solidFill>
                  <a:srgbClr val="6D6E7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91440" tIns="45720" rIns="91440" bIns="45720"/>
                <a:lstStyle/>
                <a:p>
                  <a:endParaRPr lang="zh-CN" altLang="en-US" sz="2400"/>
                </a:p>
              </p:txBody>
            </p:sp>
            <p:sp>
              <p:nvSpPr>
                <p:cNvPr id="1240" name="MH_Other_355"/>
                <p:cNvSpPr/>
                <p:nvPr>
                  <p:custDataLst>
                    <p:tags r:id="rId372"/>
                  </p:custDataLst>
                </p:nvPr>
              </p:nvSpPr>
              <p:spPr bwMode="auto">
                <a:xfrm>
                  <a:off x="4963923" y="2534239"/>
                  <a:ext cx="44165" cy="191754"/>
                </a:xfrm>
                <a:custGeom>
                  <a:avLst/>
                  <a:gdLst>
                    <a:gd name="T0" fmla="*/ 2147483646 w 55"/>
                    <a:gd name="T1" fmla="*/ 2147483646 h 239"/>
                    <a:gd name="T2" fmla="*/ 2147483646 w 55"/>
                    <a:gd name="T3" fmla="*/ 2147483646 h 239"/>
                    <a:gd name="T4" fmla="*/ 2147483646 w 55"/>
                    <a:gd name="T5" fmla="*/ 2147483646 h 239"/>
                    <a:gd name="T6" fmla="*/ 2147483646 w 55"/>
                    <a:gd name="T7" fmla="*/ 2147483646 h 239"/>
                    <a:gd name="T8" fmla="*/ 2147483646 w 55"/>
                    <a:gd name="T9" fmla="*/ 2147483646 h 239"/>
                    <a:gd name="T10" fmla="*/ 2147483646 w 55"/>
                    <a:gd name="T11" fmla="*/ 0 h 239"/>
                    <a:gd name="T12" fmla="*/ 2147483646 w 55"/>
                    <a:gd name="T13" fmla="*/ 0 h 239"/>
                    <a:gd name="T14" fmla="*/ 2147483646 w 55"/>
                    <a:gd name="T15" fmla="*/ 597751333 h 239"/>
                    <a:gd name="T16" fmla="*/ 2147483646 w 55"/>
                    <a:gd name="T17" fmla="*/ 2147483646 h 239"/>
                    <a:gd name="T18" fmla="*/ 2147483646 w 55"/>
                    <a:gd name="T19" fmla="*/ 2147483646 h 239"/>
                    <a:gd name="T20" fmla="*/ 2147483646 w 55"/>
                    <a:gd name="T21" fmla="*/ 2147483646 h 239"/>
                    <a:gd name="T22" fmla="*/ 2147483646 w 55"/>
                    <a:gd name="T23" fmla="*/ 2147483646 h 239"/>
                    <a:gd name="T24" fmla="*/ 2147483646 w 55"/>
                    <a:gd name="T25" fmla="*/ 2147483646 h 239"/>
                    <a:gd name="T26" fmla="*/ 2147483646 w 55"/>
                    <a:gd name="T27" fmla="*/ 2147483646 h 239"/>
                    <a:gd name="T28" fmla="*/ 1766288186 w 55"/>
                    <a:gd name="T29" fmla="*/ 2147483646 h 239"/>
                    <a:gd name="T30" fmla="*/ 2147483646 w 55"/>
                    <a:gd name="T31" fmla="*/ 2147483646 h 239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</a:gdLst>
                  <a:ahLst/>
                  <a:cxnLst>
                    <a:cxn ang="T32">
                      <a:pos x="T0" y="T1"/>
                    </a:cxn>
                    <a:cxn ang="T33">
                      <a:pos x="T2" y="T3"/>
                    </a:cxn>
                    <a:cxn ang="T34">
                      <a:pos x="T4" y="T5"/>
                    </a:cxn>
                    <a:cxn ang="T35">
                      <a:pos x="T6" y="T7"/>
                    </a:cxn>
                    <a:cxn ang="T36">
                      <a:pos x="T8" y="T9"/>
                    </a:cxn>
                    <a:cxn ang="T37">
                      <a:pos x="T10" y="T11"/>
                    </a:cxn>
                    <a:cxn ang="T38">
                      <a:pos x="T12" y="T13"/>
                    </a:cxn>
                    <a:cxn ang="T39">
                      <a:pos x="T14" y="T15"/>
                    </a:cxn>
                    <a:cxn ang="T40">
                      <a:pos x="T16" y="T17"/>
                    </a:cxn>
                    <a:cxn ang="T41">
                      <a:pos x="T18" y="T19"/>
                    </a:cxn>
                    <a:cxn ang="T42">
                      <a:pos x="T20" y="T21"/>
                    </a:cxn>
                    <a:cxn ang="T43">
                      <a:pos x="T22" y="T23"/>
                    </a:cxn>
                    <a:cxn ang="T44">
                      <a:pos x="T24" y="T25"/>
                    </a:cxn>
                    <a:cxn ang="T45">
                      <a:pos x="T26" y="T27"/>
                    </a:cxn>
                    <a:cxn ang="T46">
                      <a:pos x="T28" y="T29"/>
                    </a:cxn>
                    <a:cxn ang="T47">
                      <a:pos x="T30" y="T31"/>
                    </a:cxn>
                  </a:cxnLst>
                  <a:rect l="0" t="0" r="r" b="b"/>
                  <a:pathLst>
                    <a:path w="55" h="239">
                      <a:moveTo>
                        <a:pt x="9" y="239"/>
                      </a:moveTo>
                      <a:cubicBezTo>
                        <a:pt x="10" y="238"/>
                        <a:pt x="10" y="238"/>
                        <a:pt x="10" y="238"/>
                      </a:cubicBezTo>
                      <a:cubicBezTo>
                        <a:pt x="0" y="213"/>
                        <a:pt x="1" y="190"/>
                        <a:pt x="13" y="163"/>
                      </a:cubicBezTo>
                      <a:cubicBezTo>
                        <a:pt x="25" y="135"/>
                        <a:pt x="30" y="123"/>
                        <a:pt x="30" y="123"/>
                      </a:cubicBezTo>
                      <a:cubicBezTo>
                        <a:pt x="30" y="122"/>
                        <a:pt x="36" y="111"/>
                        <a:pt x="46" y="80"/>
                      </a:cubicBezTo>
                      <a:cubicBezTo>
                        <a:pt x="55" y="51"/>
                        <a:pt x="50" y="24"/>
                        <a:pt x="33" y="0"/>
                      </a:cubicBezTo>
                      <a:cubicBezTo>
                        <a:pt x="33" y="0"/>
                        <a:pt x="33" y="0"/>
                        <a:pt x="33" y="0"/>
                      </a:cubicBezTo>
                      <a:cubicBezTo>
                        <a:pt x="33" y="1"/>
                        <a:pt x="33" y="1"/>
                        <a:pt x="33" y="1"/>
                      </a:cubicBezTo>
                      <a:cubicBezTo>
                        <a:pt x="49" y="25"/>
                        <a:pt x="53" y="51"/>
                        <a:pt x="44" y="80"/>
                      </a:cubicBezTo>
                      <a:cubicBezTo>
                        <a:pt x="35" y="110"/>
                        <a:pt x="29" y="122"/>
                        <a:pt x="29" y="122"/>
                      </a:cubicBezTo>
                      <a:cubicBezTo>
                        <a:pt x="29" y="122"/>
                        <a:pt x="24" y="135"/>
                        <a:pt x="12" y="163"/>
                      </a:cubicBezTo>
                      <a:cubicBezTo>
                        <a:pt x="8" y="171"/>
                        <a:pt x="5" y="179"/>
                        <a:pt x="4" y="187"/>
                      </a:cubicBezTo>
                      <a:cubicBezTo>
                        <a:pt x="4" y="188"/>
                        <a:pt x="4" y="188"/>
                        <a:pt x="4" y="188"/>
                      </a:cubicBezTo>
                      <a:cubicBezTo>
                        <a:pt x="4" y="188"/>
                        <a:pt x="4" y="188"/>
                        <a:pt x="4" y="188"/>
                      </a:cubicBezTo>
                      <a:cubicBezTo>
                        <a:pt x="2" y="197"/>
                        <a:pt x="2" y="206"/>
                        <a:pt x="3" y="214"/>
                      </a:cubicBezTo>
                      <a:cubicBezTo>
                        <a:pt x="3" y="222"/>
                        <a:pt x="6" y="231"/>
                        <a:pt x="9" y="239"/>
                      </a:cubicBezTo>
                      <a:close/>
                    </a:path>
                  </a:pathLst>
                </a:custGeom>
                <a:solidFill>
                  <a:srgbClr val="6D6E7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91440" tIns="45720" rIns="91440" bIns="45720"/>
                <a:lstStyle/>
                <a:p>
                  <a:endParaRPr lang="zh-CN" altLang="en-US" sz="2400"/>
                </a:p>
              </p:txBody>
            </p:sp>
            <p:sp>
              <p:nvSpPr>
                <p:cNvPr id="1241" name="MH_Other_356"/>
                <p:cNvSpPr/>
                <p:nvPr>
                  <p:custDataLst>
                    <p:tags r:id="rId373"/>
                  </p:custDataLst>
                </p:nvPr>
              </p:nvSpPr>
              <p:spPr bwMode="auto">
                <a:xfrm>
                  <a:off x="4989812" y="2534239"/>
                  <a:ext cx="0" cy="1510"/>
                </a:xfrm>
                <a:custGeom>
                  <a:avLst/>
                  <a:gdLst>
                    <a:gd name="T0" fmla="*/ 711 w 1"/>
                    <a:gd name="T1" fmla="*/ 1792959984 h 1"/>
                    <a:gd name="T2" fmla="*/ 711 w 1"/>
                    <a:gd name="T3" fmla="*/ 0 h 1"/>
                    <a:gd name="T4" fmla="*/ 0 w 1"/>
                    <a:gd name="T5" fmla="*/ 1792959984 h 1"/>
                    <a:gd name="T6" fmla="*/ 711 w 1"/>
                    <a:gd name="T7" fmla="*/ 1792959984 h 1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1" h="1">
                      <a:moveTo>
                        <a:pt x="1" y="1"/>
                      </a:moveTo>
                      <a:cubicBezTo>
                        <a:pt x="1" y="1"/>
                        <a:pt x="1" y="1"/>
                        <a:pt x="1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rgbClr val="6D6E7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91440" tIns="45720" rIns="91440" bIns="45720"/>
                <a:lstStyle/>
                <a:p>
                  <a:endParaRPr lang="zh-CN" altLang="en-US" sz="2400"/>
                </a:p>
              </p:txBody>
            </p:sp>
            <p:sp>
              <p:nvSpPr>
                <p:cNvPr id="1242" name="MH_Other_357"/>
                <p:cNvSpPr/>
                <p:nvPr>
                  <p:custDataLst>
                    <p:tags r:id="rId374"/>
                  </p:custDataLst>
                </p:nvPr>
              </p:nvSpPr>
              <p:spPr bwMode="auto">
                <a:xfrm>
                  <a:off x="4966968" y="2683718"/>
                  <a:ext cx="0" cy="1509"/>
                </a:xfrm>
                <a:custGeom>
                  <a:avLst/>
                  <a:gdLst>
                    <a:gd name="T0" fmla="*/ 0 h 1"/>
                    <a:gd name="T1" fmla="*/ 2147483646 h 1"/>
                    <a:gd name="T2" fmla="*/ 2147483646 h 1"/>
                    <a:gd name="T3" fmla="*/ 0 h 1"/>
                    <a:gd name="T4" fmla="*/ 0 60000 65536"/>
                    <a:gd name="T5" fmla="*/ 0 60000 65536"/>
                    <a:gd name="T6" fmla="*/ 0 60000 65536"/>
                    <a:gd name="T7" fmla="*/ 0 60000 65536"/>
                  </a:gdLst>
                  <a:ahLst/>
                  <a:cxnLst>
                    <a:cxn ang="T4">
                      <a:pos x="0" y="T0"/>
                    </a:cxn>
                    <a:cxn ang="T5">
                      <a:pos x="0" y="T1"/>
                    </a:cxn>
                    <a:cxn ang="T6">
                      <a:pos x="0" y="T2"/>
                    </a:cxn>
                    <a:cxn ang="T7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6D6E7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91440" tIns="45720" rIns="91440" bIns="45720"/>
                <a:lstStyle/>
                <a:p>
                  <a:endParaRPr lang="zh-CN" altLang="en-US" sz="2400"/>
                </a:p>
              </p:txBody>
            </p:sp>
            <p:sp>
              <p:nvSpPr>
                <p:cNvPr id="1243" name="MH_Other_360"/>
                <p:cNvSpPr/>
                <p:nvPr>
                  <p:custDataLst>
                    <p:tags r:id="rId375"/>
                  </p:custDataLst>
                </p:nvPr>
              </p:nvSpPr>
              <p:spPr bwMode="auto">
                <a:xfrm rot="15386709" flipV="1">
                  <a:off x="3573341" y="3023983"/>
                  <a:ext cx="320093" cy="185799"/>
                </a:xfrm>
                <a:custGeom>
                  <a:avLst/>
                  <a:gdLst>
                    <a:gd name="T0" fmla="*/ 0 w 230"/>
                    <a:gd name="T1" fmla="*/ 2 h 131"/>
                    <a:gd name="T2" fmla="*/ 1 w 230"/>
                    <a:gd name="T3" fmla="*/ 131 h 131"/>
                    <a:gd name="T4" fmla="*/ 66 w 230"/>
                    <a:gd name="T5" fmla="*/ 131 h 131"/>
                    <a:gd name="T6" fmla="*/ 66 w 230"/>
                    <a:gd name="T7" fmla="*/ 130 h 131"/>
                    <a:gd name="T8" fmla="*/ 64 w 230"/>
                    <a:gd name="T9" fmla="*/ 112 h 131"/>
                    <a:gd name="T10" fmla="*/ 80 w 230"/>
                    <a:gd name="T11" fmla="*/ 121 h 131"/>
                    <a:gd name="T12" fmla="*/ 84 w 230"/>
                    <a:gd name="T13" fmla="*/ 130 h 131"/>
                    <a:gd name="T14" fmla="*/ 151 w 230"/>
                    <a:gd name="T15" fmla="*/ 130 h 131"/>
                    <a:gd name="T16" fmla="*/ 154 w 230"/>
                    <a:gd name="T17" fmla="*/ 123 h 131"/>
                    <a:gd name="T18" fmla="*/ 170 w 230"/>
                    <a:gd name="T19" fmla="*/ 114 h 131"/>
                    <a:gd name="T20" fmla="*/ 169 w 230"/>
                    <a:gd name="T21" fmla="*/ 130 h 131"/>
                    <a:gd name="T22" fmla="*/ 230 w 230"/>
                    <a:gd name="T23" fmla="*/ 129 h 131"/>
                    <a:gd name="T24" fmla="*/ 229 w 230"/>
                    <a:gd name="T25" fmla="*/ 0 h 131"/>
                    <a:gd name="T26" fmla="*/ 0 w 230"/>
                    <a:gd name="T27" fmla="*/ 2 h 1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30" h="131">
                      <a:moveTo>
                        <a:pt x="0" y="2"/>
                      </a:moveTo>
                      <a:cubicBezTo>
                        <a:pt x="1" y="131"/>
                        <a:pt x="1" y="131"/>
                        <a:pt x="1" y="131"/>
                      </a:cubicBezTo>
                      <a:cubicBezTo>
                        <a:pt x="66" y="131"/>
                        <a:pt x="66" y="131"/>
                        <a:pt x="66" y="131"/>
                      </a:cubicBezTo>
                      <a:cubicBezTo>
                        <a:pt x="66" y="130"/>
                        <a:pt x="66" y="130"/>
                        <a:pt x="66" y="130"/>
                      </a:cubicBezTo>
                      <a:cubicBezTo>
                        <a:pt x="61" y="122"/>
                        <a:pt x="60" y="114"/>
                        <a:pt x="64" y="112"/>
                      </a:cubicBezTo>
                      <a:cubicBezTo>
                        <a:pt x="68" y="109"/>
                        <a:pt x="75" y="113"/>
                        <a:pt x="80" y="121"/>
                      </a:cubicBezTo>
                      <a:cubicBezTo>
                        <a:pt x="82" y="124"/>
                        <a:pt x="83" y="127"/>
                        <a:pt x="84" y="130"/>
                      </a:cubicBezTo>
                      <a:cubicBezTo>
                        <a:pt x="151" y="130"/>
                        <a:pt x="151" y="130"/>
                        <a:pt x="151" y="130"/>
                      </a:cubicBezTo>
                      <a:cubicBezTo>
                        <a:pt x="151" y="128"/>
                        <a:pt x="152" y="125"/>
                        <a:pt x="154" y="123"/>
                      </a:cubicBezTo>
                      <a:cubicBezTo>
                        <a:pt x="159" y="115"/>
                        <a:pt x="166" y="111"/>
                        <a:pt x="170" y="114"/>
                      </a:cubicBezTo>
                      <a:cubicBezTo>
                        <a:pt x="173" y="116"/>
                        <a:pt x="173" y="123"/>
                        <a:pt x="169" y="130"/>
                      </a:cubicBezTo>
                      <a:cubicBezTo>
                        <a:pt x="230" y="129"/>
                        <a:pt x="230" y="129"/>
                        <a:pt x="230" y="129"/>
                      </a:cubicBezTo>
                      <a:cubicBezTo>
                        <a:pt x="229" y="0"/>
                        <a:pt x="229" y="0"/>
                        <a:pt x="229" y="0"/>
                      </a:cubicBezTo>
                      <a:lnTo>
                        <a:pt x="0" y="2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ysClr val="windowText" lastClr="000000">
                        <a:lumMod val="50000"/>
                        <a:lumOff val="50000"/>
                      </a:sysClr>
                    </a:gs>
                    <a:gs pos="16000">
                      <a:sysClr val="windowText" lastClr="000000"/>
                    </a:gs>
                  </a:gsLst>
                  <a:lin ang="16200000" scaled="1"/>
                  <a:tileRect/>
                </a:gradFill>
                <a:ln>
                  <a:noFill/>
                </a:ln>
              </p:spPr>
              <p:txBody>
                <a:bodyPr lIns="91440" tIns="45720" rIns="91440" bIns="45720"/>
                <a:lstStyle/>
                <a:p>
                  <a:pPr>
                    <a:defRPr/>
                  </a:pPr>
                  <a:endParaRPr lang="zh-CN" altLang="en-US" sz="2400" kern="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44" name="MH_Other_361"/>
                <p:cNvSpPr/>
                <p:nvPr>
                  <p:custDataLst>
                    <p:tags r:id="rId376"/>
                  </p:custDataLst>
                </p:nvPr>
              </p:nvSpPr>
              <p:spPr bwMode="auto">
                <a:xfrm rot="15265646" flipV="1">
                  <a:off x="3761473" y="2885198"/>
                  <a:ext cx="150988" cy="363982"/>
                </a:xfrm>
                <a:custGeom>
                  <a:avLst/>
                  <a:gdLst>
                    <a:gd name="T0" fmla="*/ 79 w 109"/>
                    <a:gd name="T1" fmla="*/ 54 h 261"/>
                    <a:gd name="T2" fmla="*/ 73 w 109"/>
                    <a:gd name="T3" fmla="*/ 59 h 261"/>
                    <a:gd name="T4" fmla="*/ 98 w 109"/>
                    <a:gd name="T5" fmla="*/ 246 h 261"/>
                    <a:gd name="T6" fmla="*/ 101 w 109"/>
                    <a:gd name="T7" fmla="*/ 260 h 261"/>
                    <a:gd name="T8" fmla="*/ 109 w 109"/>
                    <a:gd name="T9" fmla="*/ 258 h 261"/>
                    <a:gd name="T10" fmla="*/ 105 w 109"/>
                    <a:gd name="T11" fmla="*/ 244 h 261"/>
                    <a:gd name="T12" fmla="*/ 79 w 109"/>
                    <a:gd name="T13" fmla="*/ 129 h 261"/>
                    <a:gd name="T14" fmla="*/ 78 w 109"/>
                    <a:gd name="T15" fmla="*/ 64 h 261"/>
                    <a:gd name="T16" fmla="*/ 84 w 109"/>
                    <a:gd name="T17" fmla="*/ 60 h 261"/>
                    <a:gd name="T18" fmla="*/ 103 w 109"/>
                    <a:gd name="T19" fmla="*/ 31 h 261"/>
                    <a:gd name="T20" fmla="*/ 78 w 109"/>
                    <a:gd name="T21" fmla="*/ 5 h 261"/>
                    <a:gd name="T22" fmla="*/ 78 w 109"/>
                    <a:gd name="T23" fmla="*/ 5 h 261"/>
                    <a:gd name="T24" fmla="*/ 55 w 109"/>
                    <a:gd name="T25" fmla="*/ 1 h 261"/>
                    <a:gd name="T26" fmla="*/ 55 w 109"/>
                    <a:gd name="T27" fmla="*/ 0 h 261"/>
                    <a:gd name="T28" fmla="*/ 52 w 109"/>
                    <a:gd name="T29" fmla="*/ 0 h 261"/>
                    <a:gd name="T30" fmla="*/ 49 w 109"/>
                    <a:gd name="T31" fmla="*/ 1 h 261"/>
                    <a:gd name="T32" fmla="*/ 49 w 109"/>
                    <a:gd name="T33" fmla="*/ 1 h 261"/>
                    <a:gd name="T34" fmla="*/ 27 w 109"/>
                    <a:gd name="T35" fmla="*/ 6 h 261"/>
                    <a:gd name="T36" fmla="*/ 26 w 109"/>
                    <a:gd name="T37" fmla="*/ 6 h 261"/>
                    <a:gd name="T38" fmla="*/ 2 w 109"/>
                    <a:gd name="T39" fmla="*/ 31 h 261"/>
                    <a:gd name="T40" fmla="*/ 21 w 109"/>
                    <a:gd name="T41" fmla="*/ 60 h 261"/>
                    <a:gd name="T42" fmla="*/ 27 w 109"/>
                    <a:gd name="T43" fmla="*/ 65 h 261"/>
                    <a:gd name="T44" fmla="*/ 27 w 109"/>
                    <a:gd name="T45" fmla="*/ 129 h 261"/>
                    <a:gd name="T46" fmla="*/ 3 w 109"/>
                    <a:gd name="T47" fmla="*/ 245 h 261"/>
                    <a:gd name="T48" fmla="*/ 0 w 109"/>
                    <a:gd name="T49" fmla="*/ 258 h 261"/>
                    <a:gd name="T50" fmla="*/ 7 w 109"/>
                    <a:gd name="T51" fmla="*/ 261 h 261"/>
                    <a:gd name="T52" fmla="*/ 10 w 109"/>
                    <a:gd name="T53" fmla="*/ 246 h 261"/>
                    <a:gd name="T54" fmla="*/ 32 w 109"/>
                    <a:gd name="T55" fmla="*/ 59 h 261"/>
                    <a:gd name="T56" fmla="*/ 26 w 109"/>
                    <a:gd name="T57" fmla="*/ 54 h 261"/>
                    <a:gd name="T58" fmla="*/ 9 w 109"/>
                    <a:gd name="T59" fmla="*/ 32 h 261"/>
                    <a:gd name="T60" fmla="*/ 30 w 109"/>
                    <a:gd name="T61" fmla="*/ 12 h 261"/>
                    <a:gd name="T62" fmla="*/ 51 w 109"/>
                    <a:gd name="T63" fmla="*/ 8 h 261"/>
                    <a:gd name="T64" fmla="*/ 54 w 109"/>
                    <a:gd name="T65" fmla="*/ 8 h 261"/>
                    <a:gd name="T66" fmla="*/ 75 w 109"/>
                    <a:gd name="T67" fmla="*/ 12 h 261"/>
                    <a:gd name="T68" fmla="*/ 96 w 109"/>
                    <a:gd name="T69" fmla="*/ 31 h 261"/>
                    <a:gd name="T70" fmla="*/ 79 w 109"/>
                    <a:gd name="T71" fmla="*/ 54 h 2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109" h="261">
                      <a:moveTo>
                        <a:pt x="79" y="54"/>
                      </a:moveTo>
                      <a:cubicBezTo>
                        <a:pt x="77" y="56"/>
                        <a:pt x="75" y="57"/>
                        <a:pt x="73" y="59"/>
                      </a:cubicBezTo>
                      <a:cubicBezTo>
                        <a:pt x="57" y="74"/>
                        <a:pt x="73" y="146"/>
                        <a:pt x="98" y="246"/>
                      </a:cubicBezTo>
                      <a:cubicBezTo>
                        <a:pt x="99" y="250"/>
                        <a:pt x="100" y="255"/>
                        <a:pt x="101" y="260"/>
                      </a:cubicBezTo>
                      <a:cubicBezTo>
                        <a:pt x="103" y="259"/>
                        <a:pt x="106" y="258"/>
                        <a:pt x="109" y="258"/>
                      </a:cubicBezTo>
                      <a:cubicBezTo>
                        <a:pt x="107" y="253"/>
                        <a:pt x="106" y="249"/>
                        <a:pt x="105" y="244"/>
                      </a:cubicBezTo>
                      <a:cubicBezTo>
                        <a:pt x="95" y="204"/>
                        <a:pt x="85" y="163"/>
                        <a:pt x="79" y="129"/>
                      </a:cubicBezTo>
                      <a:cubicBezTo>
                        <a:pt x="71" y="82"/>
                        <a:pt x="74" y="68"/>
                        <a:pt x="78" y="64"/>
                      </a:cubicBezTo>
                      <a:cubicBezTo>
                        <a:pt x="80" y="63"/>
                        <a:pt x="82" y="61"/>
                        <a:pt x="84" y="60"/>
                      </a:cubicBezTo>
                      <a:cubicBezTo>
                        <a:pt x="94" y="51"/>
                        <a:pt x="104" y="42"/>
                        <a:pt x="103" y="31"/>
                      </a:cubicBezTo>
                      <a:cubicBezTo>
                        <a:pt x="102" y="22"/>
                        <a:pt x="94" y="14"/>
                        <a:pt x="78" y="5"/>
                      </a:cubicBezTo>
                      <a:cubicBezTo>
                        <a:pt x="78" y="5"/>
                        <a:pt x="78" y="5"/>
                        <a:pt x="78" y="5"/>
                      </a:cubicBezTo>
                      <a:cubicBezTo>
                        <a:pt x="68" y="2"/>
                        <a:pt x="60" y="1"/>
                        <a:pt x="55" y="1"/>
                      </a:cubicBezTo>
                      <a:cubicBezTo>
                        <a:pt x="55" y="0"/>
                        <a:pt x="55" y="0"/>
                        <a:pt x="55" y="0"/>
                      </a:cubicBezTo>
                      <a:cubicBezTo>
                        <a:pt x="55" y="0"/>
                        <a:pt x="54" y="0"/>
                        <a:pt x="52" y="0"/>
                      </a:cubicBezTo>
                      <a:cubicBezTo>
                        <a:pt x="50" y="0"/>
                        <a:pt x="49" y="1"/>
                        <a:pt x="49" y="1"/>
                      </a:cubicBezTo>
                      <a:cubicBezTo>
                        <a:pt x="49" y="1"/>
                        <a:pt x="49" y="1"/>
                        <a:pt x="49" y="1"/>
                      </a:cubicBezTo>
                      <a:cubicBezTo>
                        <a:pt x="44" y="1"/>
                        <a:pt x="36" y="2"/>
                        <a:pt x="27" y="6"/>
                      </a:cubicBezTo>
                      <a:cubicBezTo>
                        <a:pt x="26" y="6"/>
                        <a:pt x="26" y="6"/>
                        <a:pt x="26" y="6"/>
                      </a:cubicBezTo>
                      <a:cubicBezTo>
                        <a:pt x="10" y="14"/>
                        <a:pt x="3" y="22"/>
                        <a:pt x="2" y="31"/>
                      </a:cubicBezTo>
                      <a:cubicBezTo>
                        <a:pt x="1" y="43"/>
                        <a:pt x="11" y="52"/>
                        <a:pt x="21" y="60"/>
                      </a:cubicBezTo>
                      <a:cubicBezTo>
                        <a:pt x="23" y="62"/>
                        <a:pt x="25" y="63"/>
                        <a:pt x="27" y="65"/>
                      </a:cubicBezTo>
                      <a:cubicBezTo>
                        <a:pt x="31" y="69"/>
                        <a:pt x="35" y="83"/>
                        <a:pt x="27" y="129"/>
                      </a:cubicBezTo>
                      <a:cubicBezTo>
                        <a:pt x="22" y="163"/>
                        <a:pt x="12" y="204"/>
                        <a:pt x="3" y="245"/>
                      </a:cubicBezTo>
                      <a:cubicBezTo>
                        <a:pt x="2" y="249"/>
                        <a:pt x="1" y="253"/>
                        <a:pt x="0" y="258"/>
                      </a:cubicBezTo>
                      <a:cubicBezTo>
                        <a:pt x="3" y="258"/>
                        <a:pt x="5" y="260"/>
                        <a:pt x="7" y="261"/>
                      </a:cubicBezTo>
                      <a:cubicBezTo>
                        <a:pt x="8" y="256"/>
                        <a:pt x="9" y="251"/>
                        <a:pt x="10" y="246"/>
                      </a:cubicBezTo>
                      <a:cubicBezTo>
                        <a:pt x="33" y="146"/>
                        <a:pt x="48" y="74"/>
                        <a:pt x="32" y="59"/>
                      </a:cubicBezTo>
                      <a:cubicBezTo>
                        <a:pt x="30" y="58"/>
                        <a:pt x="28" y="56"/>
                        <a:pt x="26" y="54"/>
                      </a:cubicBezTo>
                      <a:cubicBezTo>
                        <a:pt x="17" y="47"/>
                        <a:pt x="8" y="39"/>
                        <a:pt x="9" y="32"/>
                      </a:cubicBezTo>
                      <a:cubicBezTo>
                        <a:pt x="10" y="26"/>
                        <a:pt x="17" y="20"/>
                        <a:pt x="30" y="12"/>
                      </a:cubicBezTo>
                      <a:cubicBezTo>
                        <a:pt x="39" y="9"/>
                        <a:pt x="47" y="8"/>
                        <a:pt x="51" y="8"/>
                      </a:cubicBezTo>
                      <a:cubicBezTo>
                        <a:pt x="54" y="8"/>
                        <a:pt x="54" y="8"/>
                        <a:pt x="54" y="8"/>
                      </a:cubicBezTo>
                      <a:cubicBezTo>
                        <a:pt x="58" y="8"/>
                        <a:pt x="66" y="9"/>
                        <a:pt x="75" y="12"/>
                      </a:cubicBezTo>
                      <a:cubicBezTo>
                        <a:pt x="88" y="19"/>
                        <a:pt x="95" y="26"/>
                        <a:pt x="96" y="31"/>
                      </a:cubicBezTo>
                      <a:cubicBezTo>
                        <a:pt x="97" y="39"/>
                        <a:pt x="88" y="47"/>
                        <a:pt x="79" y="54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47000">
                      <a:sysClr val="windowText" lastClr="000000">
                        <a:lumMod val="65000"/>
                        <a:lumOff val="35000"/>
                      </a:sysClr>
                    </a:gs>
                    <a:gs pos="0">
                      <a:sysClr val="windowText" lastClr="000000">
                        <a:lumMod val="65000"/>
                        <a:lumOff val="35000"/>
                      </a:sysClr>
                    </a:gs>
                    <a:gs pos="74350">
                      <a:sysClr val="window" lastClr="FFFFFF">
                        <a:lumMod val="85000"/>
                      </a:sysClr>
                    </a:gs>
                    <a:gs pos="18000">
                      <a:sysClr val="window" lastClr="FFFFFF">
                        <a:lumMod val="85000"/>
                      </a:sysClr>
                    </a:gs>
                    <a:gs pos="100000">
                      <a:sysClr val="windowText" lastClr="000000">
                        <a:lumMod val="65000"/>
                        <a:lumOff val="35000"/>
                      </a:sysClr>
                    </a:gs>
                  </a:gsLst>
                  <a:lin ang="0" scaled="1"/>
                  <a:tileRect/>
                </a:gradFill>
                <a:ln w="14288" cap="flat">
                  <a:noFill/>
                  <a:prstDash val="solid"/>
                  <a:miter lim="800000"/>
                </a:ln>
              </p:spPr>
              <p:txBody>
                <a:bodyPr lIns="91440" tIns="45720" rIns="91440" bIns="45720"/>
                <a:lstStyle/>
                <a:p>
                  <a:pPr>
                    <a:defRPr/>
                  </a:pPr>
                  <a:endParaRPr lang="zh-CN" altLang="en-US" sz="2400" kern="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45" name="MH_Other_365"/>
                <p:cNvSpPr/>
                <p:nvPr>
                  <p:custDataLst>
                    <p:tags r:id="rId377"/>
                  </p:custDataLst>
                </p:nvPr>
              </p:nvSpPr>
              <p:spPr bwMode="auto">
                <a:xfrm rot="19800000" flipV="1">
                  <a:off x="3654857" y="2296437"/>
                  <a:ext cx="322862" cy="184204"/>
                </a:xfrm>
                <a:custGeom>
                  <a:avLst/>
                  <a:gdLst>
                    <a:gd name="T0" fmla="*/ 0 w 230"/>
                    <a:gd name="T1" fmla="*/ 2 h 131"/>
                    <a:gd name="T2" fmla="*/ 1 w 230"/>
                    <a:gd name="T3" fmla="*/ 131 h 131"/>
                    <a:gd name="T4" fmla="*/ 66 w 230"/>
                    <a:gd name="T5" fmla="*/ 131 h 131"/>
                    <a:gd name="T6" fmla="*/ 66 w 230"/>
                    <a:gd name="T7" fmla="*/ 130 h 131"/>
                    <a:gd name="T8" fmla="*/ 64 w 230"/>
                    <a:gd name="T9" fmla="*/ 112 h 131"/>
                    <a:gd name="T10" fmla="*/ 80 w 230"/>
                    <a:gd name="T11" fmla="*/ 121 h 131"/>
                    <a:gd name="T12" fmla="*/ 84 w 230"/>
                    <a:gd name="T13" fmla="*/ 130 h 131"/>
                    <a:gd name="T14" fmla="*/ 151 w 230"/>
                    <a:gd name="T15" fmla="*/ 130 h 131"/>
                    <a:gd name="T16" fmla="*/ 154 w 230"/>
                    <a:gd name="T17" fmla="*/ 123 h 131"/>
                    <a:gd name="T18" fmla="*/ 170 w 230"/>
                    <a:gd name="T19" fmla="*/ 114 h 131"/>
                    <a:gd name="T20" fmla="*/ 169 w 230"/>
                    <a:gd name="T21" fmla="*/ 130 h 131"/>
                    <a:gd name="T22" fmla="*/ 230 w 230"/>
                    <a:gd name="T23" fmla="*/ 129 h 131"/>
                    <a:gd name="T24" fmla="*/ 229 w 230"/>
                    <a:gd name="T25" fmla="*/ 0 h 131"/>
                    <a:gd name="T26" fmla="*/ 0 w 230"/>
                    <a:gd name="T27" fmla="*/ 2 h 1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30" h="131">
                      <a:moveTo>
                        <a:pt x="0" y="2"/>
                      </a:moveTo>
                      <a:cubicBezTo>
                        <a:pt x="1" y="131"/>
                        <a:pt x="1" y="131"/>
                        <a:pt x="1" y="131"/>
                      </a:cubicBezTo>
                      <a:cubicBezTo>
                        <a:pt x="66" y="131"/>
                        <a:pt x="66" y="131"/>
                        <a:pt x="66" y="131"/>
                      </a:cubicBezTo>
                      <a:cubicBezTo>
                        <a:pt x="66" y="130"/>
                        <a:pt x="66" y="130"/>
                        <a:pt x="66" y="130"/>
                      </a:cubicBezTo>
                      <a:cubicBezTo>
                        <a:pt x="61" y="122"/>
                        <a:pt x="60" y="114"/>
                        <a:pt x="64" y="112"/>
                      </a:cubicBezTo>
                      <a:cubicBezTo>
                        <a:pt x="68" y="109"/>
                        <a:pt x="75" y="113"/>
                        <a:pt x="80" y="121"/>
                      </a:cubicBezTo>
                      <a:cubicBezTo>
                        <a:pt x="82" y="124"/>
                        <a:pt x="83" y="127"/>
                        <a:pt x="84" y="130"/>
                      </a:cubicBezTo>
                      <a:cubicBezTo>
                        <a:pt x="151" y="130"/>
                        <a:pt x="151" y="130"/>
                        <a:pt x="151" y="130"/>
                      </a:cubicBezTo>
                      <a:cubicBezTo>
                        <a:pt x="151" y="128"/>
                        <a:pt x="152" y="125"/>
                        <a:pt x="154" y="123"/>
                      </a:cubicBezTo>
                      <a:cubicBezTo>
                        <a:pt x="159" y="115"/>
                        <a:pt x="166" y="111"/>
                        <a:pt x="170" y="114"/>
                      </a:cubicBezTo>
                      <a:cubicBezTo>
                        <a:pt x="173" y="116"/>
                        <a:pt x="173" y="123"/>
                        <a:pt x="169" y="130"/>
                      </a:cubicBezTo>
                      <a:cubicBezTo>
                        <a:pt x="230" y="129"/>
                        <a:pt x="230" y="129"/>
                        <a:pt x="230" y="129"/>
                      </a:cubicBezTo>
                      <a:cubicBezTo>
                        <a:pt x="229" y="0"/>
                        <a:pt x="229" y="0"/>
                        <a:pt x="229" y="0"/>
                      </a:cubicBezTo>
                      <a:lnTo>
                        <a:pt x="0" y="2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ysClr val="windowText" lastClr="000000">
                        <a:lumMod val="50000"/>
                        <a:lumOff val="50000"/>
                      </a:sysClr>
                    </a:gs>
                    <a:gs pos="16000">
                      <a:sysClr val="windowText" lastClr="000000"/>
                    </a:gs>
                  </a:gsLst>
                  <a:lin ang="16200000" scaled="1"/>
                  <a:tileRect/>
                </a:gradFill>
                <a:ln>
                  <a:noFill/>
                </a:ln>
              </p:spPr>
              <p:txBody>
                <a:bodyPr lIns="91440" tIns="45720" rIns="91440" bIns="45720"/>
                <a:lstStyle/>
                <a:p>
                  <a:pPr>
                    <a:defRPr/>
                  </a:pPr>
                  <a:endParaRPr lang="zh-CN" altLang="en-US" sz="2400" kern="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46" name="MH_Other_366"/>
                <p:cNvSpPr/>
                <p:nvPr>
                  <p:custDataLst>
                    <p:tags r:id="rId378"/>
                  </p:custDataLst>
                </p:nvPr>
              </p:nvSpPr>
              <p:spPr bwMode="auto">
                <a:xfrm rot="19800000" flipV="1">
                  <a:off x="3787271" y="2295818"/>
                  <a:ext cx="152294" cy="360858"/>
                </a:xfrm>
                <a:custGeom>
                  <a:avLst/>
                  <a:gdLst>
                    <a:gd name="T0" fmla="*/ 79 w 109"/>
                    <a:gd name="T1" fmla="*/ 54 h 261"/>
                    <a:gd name="T2" fmla="*/ 73 w 109"/>
                    <a:gd name="T3" fmla="*/ 59 h 261"/>
                    <a:gd name="T4" fmla="*/ 98 w 109"/>
                    <a:gd name="T5" fmla="*/ 246 h 261"/>
                    <a:gd name="T6" fmla="*/ 101 w 109"/>
                    <a:gd name="T7" fmla="*/ 260 h 261"/>
                    <a:gd name="T8" fmla="*/ 109 w 109"/>
                    <a:gd name="T9" fmla="*/ 258 h 261"/>
                    <a:gd name="T10" fmla="*/ 105 w 109"/>
                    <a:gd name="T11" fmla="*/ 244 h 261"/>
                    <a:gd name="T12" fmla="*/ 79 w 109"/>
                    <a:gd name="T13" fmla="*/ 129 h 261"/>
                    <a:gd name="T14" fmla="*/ 78 w 109"/>
                    <a:gd name="T15" fmla="*/ 64 h 261"/>
                    <a:gd name="T16" fmla="*/ 84 w 109"/>
                    <a:gd name="T17" fmla="*/ 60 h 261"/>
                    <a:gd name="T18" fmla="*/ 103 w 109"/>
                    <a:gd name="T19" fmla="*/ 31 h 261"/>
                    <a:gd name="T20" fmla="*/ 78 w 109"/>
                    <a:gd name="T21" fmla="*/ 5 h 261"/>
                    <a:gd name="T22" fmla="*/ 78 w 109"/>
                    <a:gd name="T23" fmla="*/ 5 h 261"/>
                    <a:gd name="T24" fmla="*/ 55 w 109"/>
                    <a:gd name="T25" fmla="*/ 1 h 261"/>
                    <a:gd name="T26" fmla="*/ 55 w 109"/>
                    <a:gd name="T27" fmla="*/ 0 h 261"/>
                    <a:gd name="T28" fmla="*/ 52 w 109"/>
                    <a:gd name="T29" fmla="*/ 0 h 261"/>
                    <a:gd name="T30" fmla="*/ 49 w 109"/>
                    <a:gd name="T31" fmla="*/ 1 h 261"/>
                    <a:gd name="T32" fmla="*/ 49 w 109"/>
                    <a:gd name="T33" fmla="*/ 1 h 261"/>
                    <a:gd name="T34" fmla="*/ 27 w 109"/>
                    <a:gd name="T35" fmla="*/ 6 h 261"/>
                    <a:gd name="T36" fmla="*/ 26 w 109"/>
                    <a:gd name="T37" fmla="*/ 6 h 261"/>
                    <a:gd name="T38" fmla="*/ 2 w 109"/>
                    <a:gd name="T39" fmla="*/ 31 h 261"/>
                    <a:gd name="T40" fmla="*/ 21 w 109"/>
                    <a:gd name="T41" fmla="*/ 60 h 261"/>
                    <a:gd name="T42" fmla="*/ 27 w 109"/>
                    <a:gd name="T43" fmla="*/ 65 h 261"/>
                    <a:gd name="T44" fmla="*/ 27 w 109"/>
                    <a:gd name="T45" fmla="*/ 129 h 261"/>
                    <a:gd name="T46" fmla="*/ 3 w 109"/>
                    <a:gd name="T47" fmla="*/ 245 h 261"/>
                    <a:gd name="T48" fmla="*/ 0 w 109"/>
                    <a:gd name="T49" fmla="*/ 258 h 261"/>
                    <a:gd name="T50" fmla="*/ 7 w 109"/>
                    <a:gd name="T51" fmla="*/ 261 h 261"/>
                    <a:gd name="T52" fmla="*/ 10 w 109"/>
                    <a:gd name="T53" fmla="*/ 246 h 261"/>
                    <a:gd name="T54" fmla="*/ 32 w 109"/>
                    <a:gd name="T55" fmla="*/ 59 h 261"/>
                    <a:gd name="T56" fmla="*/ 26 w 109"/>
                    <a:gd name="T57" fmla="*/ 54 h 261"/>
                    <a:gd name="T58" fmla="*/ 9 w 109"/>
                    <a:gd name="T59" fmla="*/ 32 h 261"/>
                    <a:gd name="T60" fmla="*/ 30 w 109"/>
                    <a:gd name="T61" fmla="*/ 12 h 261"/>
                    <a:gd name="T62" fmla="*/ 51 w 109"/>
                    <a:gd name="T63" fmla="*/ 8 h 261"/>
                    <a:gd name="T64" fmla="*/ 54 w 109"/>
                    <a:gd name="T65" fmla="*/ 8 h 261"/>
                    <a:gd name="T66" fmla="*/ 75 w 109"/>
                    <a:gd name="T67" fmla="*/ 12 h 261"/>
                    <a:gd name="T68" fmla="*/ 96 w 109"/>
                    <a:gd name="T69" fmla="*/ 31 h 261"/>
                    <a:gd name="T70" fmla="*/ 79 w 109"/>
                    <a:gd name="T71" fmla="*/ 54 h 2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109" h="261">
                      <a:moveTo>
                        <a:pt x="79" y="54"/>
                      </a:moveTo>
                      <a:cubicBezTo>
                        <a:pt x="77" y="56"/>
                        <a:pt x="75" y="57"/>
                        <a:pt x="73" y="59"/>
                      </a:cubicBezTo>
                      <a:cubicBezTo>
                        <a:pt x="57" y="74"/>
                        <a:pt x="73" y="146"/>
                        <a:pt x="98" y="246"/>
                      </a:cubicBezTo>
                      <a:cubicBezTo>
                        <a:pt x="99" y="250"/>
                        <a:pt x="100" y="255"/>
                        <a:pt x="101" y="260"/>
                      </a:cubicBezTo>
                      <a:cubicBezTo>
                        <a:pt x="103" y="259"/>
                        <a:pt x="106" y="258"/>
                        <a:pt x="109" y="258"/>
                      </a:cubicBezTo>
                      <a:cubicBezTo>
                        <a:pt x="107" y="253"/>
                        <a:pt x="106" y="249"/>
                        <a:pt x="105" y="244"/>
                      </a:cubicBezTo>
                      <a:cubicBezTo>
                        <a:pt x="95" y="204"/>
                        <a:pt x="85" y="163"/>
                        <a:pt x="79" y="129"/>
                      </a:cubicBezTo>
                      <a:cubicBezTo>
                        <a:pt x="71" y="82"/>
                        <a:pt x="74" y="68"/>
                        <a:pt x="78" y="64"/>
                      </a:cubicBezTo>
                      <a:cubicBezTo>
                        <a:pt x="80" y="63"/>
                        <a:pt x="82" y="61"/>
                        <a:pt x="84" y="60"/>
                      </a:cubicBezTo>
                      <a:cubicBezTo>
                        <a:pt x="94" y="51"/>
                        <a:pt x="104" y="42"/>
                        <a:pt x="103" y="31"/>
                      </a:cubicBezTo>
                      <a:cubicBezTo>
                        <a:pt x="102" y="22"/>
                        <a:pt x="94" y="14"/>
                        <a:pt x="78" y="5"/>
                      </a:cubicBezTo>
                      <a:cubicBezTo>
                        <a:pt x="78" y="5"/>
                        <a:pt x="78" y="5"/>
                        <a:pt x="78" y="5"/>
                      </a:cubicBezTo>
                      <a:cubicBezTo>
                        <a:pt x="68" y="2"/>
                        <a:pt x="60" y="1"/>
                        <a:pt x="55" y="1"/>
                      </a:cubicBezTo>
                      <a:cubicBezTo>
                        <a:pt x="55" y="0"/>
                        <a:pt x="55" y="0"/>
                        <a:pt x="55" y="0"/>
                      </a:cubicBezTo>
                      <a:cubicBezTo>
                        <a:pt x="55" y="0"/>
                        <a:pt x="54" y="0"/>
                        <a:pt x="52" y="0"/>
                      </a:cubicBezTo>
                      <a:cubicBezTo>
                        <a:pt x="50" y="0"/>
                        <a:pt x="49" y="1"/>
                        <a:pt x="49" y="1"/>
                      </a:cubicBezTo>
                      <a:cubicBezTo>
                        <a:pt x="49" y="1"/>
                        <a:pt x="49" y="1"/>
                        <a:pt x="49" y="1"/>
                      </a:cubicBezTo>
                      <a:cubicBezTo>
                        <a:pt x="44" y="1"/>
                        <a:pt x="36" y="2"/>
                        <a:pt x="27" y="6"/>
                      </a:cubicBezTo>
                      <a:cubicBezTo>
                        <a:pt x="26" y="6"/>
                        <a:pt x="26" y="6"/>
                        <a:pt x="26" y="6"/>
                      </a:cubicBezTo>
                      <a:cubicBezTo>
                        <a:pt x="10" y="14"/>
                        <a:pt x="3" y="22"/>
                        <a:pt x="2" y="31"/>
                      </a:cubicBezTo>
                      <a:cubicBezTo>
                        <a:pt x="1" y="43"/>
                        <a:pt x="11" y="52"/>
                        <a:pt x="21" y="60"/>
                      </a:cubicBezTo>
                      <a:cubicBezTo>
                        <a:pt x="23" y="62"/>
                        <a:pt x="25" y="63"/>
                        <a:pt x="27" y="65"/>
                      </a:cubicBezTo>
                      <a:cubicBezTo>
                        <a:pt x="31" y="69"/>
                        <a:pt x="35" y="83"/>
                        <a:pt x="27" y="129"/>
                      </a:cubicBezTo>
                      <a:cubicBezTo>
                        <a:pt x="22" y="163"/>
                        <a:pt x="12" y="204"/>
                        <a:pt x="3" y="245"/>
                      </a:cubicBezTo>
                      <a:cubicBezTo>
                        <a:pt x="2" y="249"/>
                        <a:pt x="1" y="253"/>
                        <a:pt x="0" y="258"/>
                      </a:cubicBezTo>
                      <a:cubicBezTo>
                        <a:pt x="3" y="258"/>
                        <a:pt x="5" y="260"/>
                        <a:pt x="7" y="261"/>
                      </a:cubicBezTo>
                      <a:cubicBezTo>
                        <a:pt x="8" y="256"/>
                        <a:pt x="9" y="251"/>
                        <a:pt x="10" y="246"/>
                      </a:cubicBezTo>
                      <a:cubicBezTo>
                        <a:pt x="33" y="146"/>
                        <a:pt x="48" y="74"/>
                        <a:pt x="32" y="59"/>
                      </a:cubicBezTo>
                      <a:cubicBezTo>
                        <a:pt x="30" y="58"/>
                        <a:pt x="28" y="56"/>
                        <a:pt x="26" y="54"/>
                      </a:cubicBezTo>
                      <a:cubicBezTo>
                        <a:pt x="17" y="47"/>
                        <a:pt x="8" y="39"/>
                        <a:pt x="9" y="32"/>
                      </a:cubicBezTo>
                      <a:cubicBezTo>
                        <a:pt x="10" y="26"/>
                        <a:pt x="17" y="20"/>
                        <a:pt x="30" y="12"/>
                      </a:cubicBezTo>
                      <a:cubicBezTo>
                        <a:pt x="39" y="9"/>
                        <a:pt x="47" y="8"/>
                        <a:pt x="51" y="8"/>
                      </a:cubicBezTo>
                      <a:cubicBezTo>
                        <a:pt x="54" y="8"/>
                        <a:pt x="54" y="8"/>
                        <a:pt x="54" y="8"/>
                      </a:cubicBezTo>
                      <a:cubicBezTo>
                        <a:pt x="58" y="8"/>
                        <a:pt x="66" y="9"/>
                        <a:pt x="75" y="12"/>
                      </a:cubicBezTo>
                      <a:cubicBezTo>
                        <a:pt x="88" y="19"/>
                        <a:pt x="95" y="26"/>
                        <a:pt x="96" y="31"/>
                      </a:cubicBezTo>
                      <a:cubicBezTo>
                        <a:pt x="97" y="39"/>
                        <a:pt x="88" y="47"/>
                        <a:pt x="79" y="54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47000">
                      <a:sysClr val="windowText" lastClr="000000">
                        <a:lumMod val="65000"/>
                        <a:lumOff val="35000"/>
                      </a:sysClr>
                    </a:gs>
                    <a:gs pos="0">
                      <a:sysClr val="windowText" lastClr="000000">
                        <a:lumMod val="65000"/>
                        <a:lumOff val="35000"/>
                      </a:sysClr>
                    </a:gs>
                    <a:gs pos="74350">
                      <a:sysClr val="window" lastClr="FFFFFF">
                        <a:lumMod val="85000"/>
                      </a:sysClr>
                    </a:gs>
                    <a:gs pos="18000">
                      <a:sysClr val="window" lastClr="FFFFFF">
                        <a:lumMod val="85000"/>
                      </a:sysClr>
                    </a:gs>
                    <a:gs pos="100000">
                      <a:sysClr val="windowText" lastClr="000000">
                        <a:lumMod val="65000"/>
                        <a:lumOff val="35000"/>
                      </a:sysClr>
                    </a:gs>
                  </a:gsLst>
                  <a:lin ang="0" scaled="1"/>
                  <a:tileRect/>
                </a:gradFill>
                <a:ln w="14288" cap="flat">
                  <a:noFill/>
                  <a:prstDash val="solid"/>
                  <a:miter lim="800000"/>
                </a:ln>
              </p:spPr>
              <p:txBody>
                <a:bodyPr lIns="91440" tIns="45720" rIns="91440" bIns="45720"/>
                <a:lstStyle/>
                <a:p>
                  <a:pPr>
                    <a:defRPr/>
                  </a:pPr>
                  <a:endParaRPr lang="zh-CN" altLang="en-US" sz="2400" kern="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47" name="MH_Other_370"/>
                <p:cNvSpPr/>
                <p:nvPr>
                  <p:custDataLst>
                    <p:tags r:id="rId379"/>
                  </p:custDataLst>
                </p:nvPr>
              </p:nvSpPr>
              <p:spPr bwMode="auto">
                <a:xfrm rot="1800000" flipV="1">
                  <a:off x="4687180" y="2237843"/>
                  <a:ext cx="321341" cy="184204"/>
                </a:xfrm>
                <a:custGeom>
                  <a:avLst/>
                  <a:gdLst>
                    <a:gd name="T0" fmla="*/ 0 w 230"/>
                    <a:gd name="T1" fmla="*/ 2 h 131"/>
                    <a:gd name="T2" fmla="*/ 1 w 230"/>
                    <a:gd name="T3" fmla="*/ 131 h 131"/>
                    <a:gd name="T4" fmla="*/ 66 w 230"/>
                    <a:gd name="T5" fmla="*/ 131 h 131"/>
                    <a:gd name="T6" fmla="*/ 66 w 230"/>
                    <a:gd name="T7" fmla="*/ 130 h 131"/>
                    <a:gd name="T8" fmla="*/ 64 w 230"/>
                    <a:gd name="T9" fmla="*/ 112 h 131"/>
                    <a:gd name="T10" fmla="*/ 80 w 230"/>
                    <a:gd name="T11" fmla="*/ 121 h 131"/>
                    <a:gd name="T12" fmla="*/ 84 w 230"/>
                    <a:gd name="T13" fmla="*/ 130 h 131"/>
                    <a:gd name="T14" fmla="*/ 151 w 230"/>
                    <a:gd name="T15" fmla="*/ 130 h 131"/>
                    <a:gd name="T16" fmla="*/ 154 w 230"/>
                    <a:gd name="T17" fmla="*/ 123 h 131"/>
                    <a:gd name="T18" fmla="*/ 170 w 230"/>
                    <a:gd name="T19" fmla="*/ 114 h 131"/>
                    <a:gd name="T20" fmla="*/ 169 w 230"/>
                    <a:gd name="T21" fmla="*/ 130 h 131"/>
                    <a:gd name="T22" fmla="*/ 230 w 230"/>
                    <a:gd name="T23" fmla="*/ 129 h 131"/>
                    <a:gd name="T24" fmla="*/ 229 w 230"/>
                    <a:gd name="T25" fmla="*/ 0 h 131"/>
                    <a:gd name="T26" fmla="*/ 0 w 230"/>
                    <a:gd name="T27" fmla="*/ 2 h 1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30" h="131">
                      <a:moveTo>
                        <a:pt x="0" y="2"/>
                      </a:moveTo>
                      <a:cubicBezTo>
                        <a:pt x="1" y="131"/>
                        <a:pt x="1" y="131"/>
                        <a:pt x="1" y="131"/>
                      </a:cubicBezTo>
                      <a:cubicBezTo>
                        <a:pt x="66" y="131"/>
                        <a:pt x="66" y="131"/>
                        <a:pt x="66" y="131"/>
                      </a:cubicBezTo>
                      <a:cubicBezTo>
                        <a:pt x="66" y="130"/>
                        <a:pt x="66" y="130"/>
                        <a:pt x="66" y="130"/>
                      </a:cubicBezTo>
                      <a:cubicBezTo>
                        <a:pt x="61" y="122"/>
                        <a:pt x="60" y="114"/>
                        <a:pt x="64" y="112"/>
                      </a:cubicBezTo>
                      <a:cubicBezTo>
                        <a:pt x="68" y="109"/>
                        <a:pt x="75" y="113"/>
                        <a:pt x="80" y="121"/>
                      </a:cubicBezTo>
                      <a:cubicBezTo>
                        <a:pt x="82" y="124"/>
                        <a:pt x="83" y="127"/>
                        <a:pt x="84" y="130"/>
                      </a:cubicBezTo>
                      <a:cubicBezTo>
                        <a:pt x="151" y="130"/>
                        <a:pt x="151" y="130"/>
                        <a:pt x="151" y="130"/>
                      </a:cubicBezTo>
                      <a:cubicBezTo>
                        <a:pt x="151" y="128"/>
                        <a:pt x="152" y="125"/>
                        <a:pt x="154" y="123"/>
                      </a:cubicBezTo>
                      <a:cubicBezTo>
                        <a:pt x="159" y="115"/>
                        <a:pt x="166" y="111"/>
                        <a:pt x="170" y="114"/>
                      </a:cubicBezTo>
                      <a:cubicBezTo>
                        <a:pt x="173" y="116"/>
                        <a:pt x="173" y="123"/>
                        <a:pt x="169" y="130"/>
                      </a:cubicBezTo>
                      <a:cubicBezTo>
                        <a:pt x="230" y="129"/>
                        <a:pt x="230" y="129"/>
                        <a:pt x="230" y="129"/>
                      </a:cubicBezTo>
                      <a:cubicBezTo>
                        <a:pt x="229" y="0"/>
                        <a:pt x="229" y="0"/>
                        <a:pt x="229" y="0"/>
                      </a:cubicBezTo>
                      <a:lnTo>
                        <a:pt x="0" y="2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ysClr val="windowText" lastClr="000000">
                        <a:lumMod val="50000"/>
                        <a:lumOff val="50000"/>
                      </a:sysClr>
                    </a:gs>
                    <a:gs pos="16000">
                      <a:sysClr val="windowText" lastClr="000000"/>
                    </a:gs>
                  </a:gsLst>
                  <a:lin ang="16200000" scaled="1"/>
                  <a:tileRect/>
                </a:gradFill>
                <a:ln>
                  <a:noFill/>
                </a:ln>
              </p:spPr>
              <p:txBody>
                <a:bodyPr lIns="91440" tIns="45720" rIns="91440" bIns="45720"/>
                <a:lstStyle/>
                <a:p>
                  <a:pPr>
                    <a:defRPr/>
                  </a:pPr>
                  <a:endParaRPr lang="zh-CN" altLang="en-US" sz="2400" kern="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48" name="MH_Other_371"/>
                <p:cNvSpPr/>
                <p:nvPr>
                  <p:custDataLst>
                    <p:tags r:id="rId380"/>
                  </p:custDataLst>
                </p:nvPr>
              </p:nvSpPr>
              <p:spPr bwMode="auto">
                <a:xfrm rot="1800000" flipV="1">
                  <a:off x="4746844" y="2255357"/>
                  <a:ext cx="152294" cy="360858"/>
                </a:xfrm>
                <a:custGeom>
                  <a:avLst/>
                  <a:gdLst>
                    <a:gd name="T0" fmla="*/ 79 w 109"/>
                    <a:gd name="T1" fmla="*/ 54 h 261"/>
                    <a:gd name="T2" fmla="*/ 73 w 109"/>
                    <a:gd name="T3" fmla="*/ 59 h 261"/>
                    <a:gd name="T4" fmla="*/ 98 w 109"/>
                    <a:gd name="T5" fmla="*/ 246 h 261"/>
                    <a:gd name="T6" fmla="*/ 101 w 109"/>
                    <a:gd name="T7" fmla="*/ 260 h 261"/>
                    <a:gd name="T8" fmla="*/ 109 w 109"/>
                    <a:gd name="T9" fmla="*/ 258 h 261"/>
                    <a:gd name="T10" fmla="*/ 105 w 109"/>
                    <a:gd name="T11" fmla="*/ 244 h 261"/>
                    <a:gd name="T12" fmla="*/ 79 w 109"/>
                    <a:gd name="T13" fmla="*/ 129 h 261"/>
                    <a:gd name="T14" fmla="*/ 78 w 109"/>
                    <a:gd name="T15" fmla="*/ 64 h 261"/>
                    <a:gd name="T16" fmla="*/ 84 w 109"/>
                    <a:gd name="T17" fmla="*/ 60 h 261"/>
                    <a:gd name="T18" fmla="*/ 103 w 109"/>
                    <a:gd name="T19" fmla="*/ 31 h 261"/>
                    <a:gd name="T20" fmla="*/ 78 w 109"/>
                    <a:gd name="T21" fmla="*/ 5 h 261"/>
                    <a:gd name="T22" fmla="*/ 78 w 109"/>
                    <a:gd name="T23" fmla="*/ 5 h 261"/>
                    <a:gd name="T24" fmla="*/ 55 w 109"/>
                    <a:gd name="T25" fmla="*/ 1 h 261"/>
                    <a:gd name="T26" fmla="*/ 55 w 109"/>
                    <a:gd name="T27" fmla="*/ 0 h 261"/>
                    <a:gd name="T28" fmla="*/ 52 w 109"/>
                    <a:gd name="T29" fmla="*/ 0 h 261"/>
                    <a:gd name="T30" fmla="*/ 49 w 109"/>
                    <a:gd name="T31" fmla="*/ 1 h 261"/>
                    <a:gd name="T32" fmla="*/ 49 w 109"/>
                    <a:gd name="T33" fmla="*/ 1 h 261"/>
                    <a:gd name="T34" fmla="*/ 27 w 109"/>
                    <a:gd name="T35" fmla="*/ 6 h 261"/>
                    <a:gd name="T36" fmla="*/ 26 w 109"/>
                    <a:gd name="T37" fmla="*/ 6 h 261"/>
                    <a:gd name="T38" fmla="*/ 2 w 109"/>
                    <a:gd name="T39" fmla="*/ 31 h 261"/>
                    <a:gd name="T40" fmla="*/ 21 w 109"/>
                    <a:gd name="T41" fmla="*/ 60 h 261"/>
                    <a:gd name="T42" fmla="*/ 27 w 109"/>
                    <a:gd name="T43" fmla="*/ 65 h 261"/>
                    <a:gd name="T44" fmla="*/ 27 w 109"/>
                    <a:gd name="T45" fmla="*/ 129 h 261"/>
                    <a:gd name="T46" fmla="*/ 3 w 109"/>
                    <a:gd name="T47" fmla="*/ 245 h 261"/>
                    <a:gd name="T48" fmla="*/ 0 w 109"/>
                    <a:gd name="T49" fmla="*/ 258 h 261"/>
                    <a:gd name="T50" fmla="*/ 7 w 109"/>
                    <a:gd name="T51" fmla="*/ 261 h 261"/>
                    <a:gd name="T52" fmla="*/ 10 w 109"/>
                    <a:gd name="T53" fmla="*/ 246 h 261"/>
                    <a:gd name="T54" fmla="*/ 32 w 109"/>
                    <a:gd name="T55" fmla="*/ 59 h 261"/>
                    <a:gd name="T56" fmla="*/ 26 w 109"/>
                    <a:gd name="T57" fmla="*/ 54 h 261"/>
                    <a:gd name="T58" fmla="*/ 9 w 109"/>
                    <a:gd name="T59" fmla="*/ 32 h 261"/>
                    <a:gd name="T60" fmla="*/ 30 w 109"/>
                    <a:gd name="T61" fmla="*/ 12 h 261"/>
                    <a:gd name="T62" fmla="*/ 51 w 109"/>
                    <a:gd name="T63" fmla="*/ 8 h 261"/>
                    <a:gd name="T64" fmla="*/ 54 w 109"/>
                    <a:gd name="T65" fmla="*/ 8 h 261"/>
                    <a:gd name="T66" fmla="*/ 75 w 109"/>
                    <a:gd name="T67" fmla="*/ 12 h 261"/>
                    <a:gd name="T68" fmla="*/ 96 w 109"/>
                    <a:gd name="T69" fmla="*/ 31 h 261"/>
                    <a:gd name="T70" fmla="*/ 79 w 109"/>
                    <a:gd name="T71" fmla="*/ 54 h 2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109" h="261">
                      <a:moveTo>
                        <a:pt x="79" y="54"/>
                      </a:moveTo>
                      <a:cubicBezTo>
                        <a:pt x="77" y="56"/>
                        <a:pt x="75" y="57"/>
                        <a:pt x="73" y="59"/>
                      </a:cubicBezTo>
                      <a:cubicBezTo>
                        <a:pt x="57" y="74"/>
                        <a:pt x="73" y="146"/>
                        <a:pt x="98" y="246"/>
                      </a:cubicBezTo>
                      <a:cubicBezTo>
                        <a:pt x="99" y="250"/>
                        <a:pt x="100" y="255"/>
                        <a:pt x="101" y="260"/>
                      </a:cubicBezTo>
                      <a:cubicBezTo>
                        <a:pt x="103" y="259"/>
                        <a:pt x="106" y="258"/>
                        <a:pt x="109" y="258"/>
                      </a:cubicBezTo>
                      <a:cubicBezTo>
                        <a:pt x="107" y="253"/>
                        <a:pt x="106" y="249"/>
                        <a:pt x="105" y="244"/>
                      </a:cubicBezTo>
                      <a:cubicBezTo>
                        <a:pt x="95" y="204"/>
                        <a:pt x="85" y="163"/>
                        <a:pt x="79" y="129"/>
                      </a:cubicBezTo>
                      <a:cubicBezTo>
                        <a:pt x="71" y="82"/>
                        <a:pt x="74" y="68"/>
                        <a:pt x="78" y="64"/>
                      </a:cubicBezTo>
                      <a:cubicBezTo>
                        <a:pt x="80" y="63"/>
                        <a:pt x="82" y="61"/>
                        <a:pt x="84" y="60"/>
                      </a:cubicBezTo>
                      <a:cubicBezTo>
                        <a:pt x="94" y="51"/>
                        <a:pt x="104" y="42"/>
                        <a:pt x="103" y="31"/>
                      </a:cubicBezTo>
                      <a:cubicBezTo>
                        <a:pt x="102" y="22"/>
                        <a:pt x="94" y="14"/>
                        <a:pt x="78" y="5"/>
                      </a:cubicBezTo>
                      <a:cubicBezTo>
                        <a:pt x="78" y="5"/>
                        <a:pt x="78" y="5"/>
                        <a:pt x="78" y="5"/>
                      </a:cubicBezTo>
                      <a:cubicBezTo>
                        <a:pt x="68" y="2"/>
                        <a:pt x="60" y="1"/>
                        <a:pt x="55" y="1"/>
                      </a:cubicBezTo>
                      <a:cubicBezTo>
                        <a:pt x="55" y="0"/>
                        <a:pt x="55" y="0"/>
                        <a:pt x="55" y="0"/>
                      </a:cubicBezTo>
                      <a:cubicBezTo>
                        <a:pt x="55" y="0"/>
                        <a:pt x="54" y="0"/>
                        <a:pt x="52" y="0"/>
                      </a:cubicBezTo>
                      <a:cubicBezTo>
                        <a:pt x="50" y="0"/>
                        <a:pt x="49" y="1"/>
                        <a:pt x="49" y="1"/>
                      </a:cubicBezTo>
                      <a:cubicBezTo>
                        <a:pt x="49" y="1"/>
                        <a:pt x="49" y="1"/>
                        <a:pt x="49" y="1"/>
                      </a:cubicBezTo>
                      <a:cubicBezTo>
                        <a:pt x="44" y="1"/>
                        <a:pt x="36" y="2"/>
                        <a:pt x="27" y="6"/>
                      </a:cubicBezTo>
                      <a:cubicBezTo>
                        <a:pt x="26" y="6"/>
                        <a:pt x="26" y="6"/>
                        <a:pt x="26" y="6"/>
                      </a:cubicBezTo>
                      <a:cubicBezTo>
                        <a:pt x="10" y="14"/>
                        <a:pt x="3" y="22"/>
                        <a:pt x="2" y="31"/>
                      </a:cubicBezTo>
                      <a:cubicBezTo>
                        <a:pt x="1" y="43"/>
                        <a:pt x="11" y="52"/>
                        <a:pt x="21" y="60"/>
                      </a:cubicBezTo>
                      <a:cubicBezTo>
                        <a:pt x="23" y="62"/>
                        <a:pt x="25" y="63"/>
                        <a:pt x="27" y="65"/>
                      </a:cubicBezTo>
                      <a:cubicBezTo>
                        <a:pt x="31" y="69"/>
                        <a:pt x="35" y="83"/>
                        <a:pt x="27" y="129"/>
                      </a:cubicBezTo>
                      <a:cubicBezTo>
                        <a:pt x="22" y="163"/>
                        <a:pt x="12" y="204"/>
                        <a:pt x="3" y="245"/>
                      </a:cubicBezTo>
                      <a:cubicBezTo>
                        <a:pt x="2" y="249"/>
                        <a:pt x="1" y="253"/>
                        <a:pt x="0" y="258"/>
                      </a:cubicBezTo>
                      <a:cubicBezTo>
                        <a:pt x="3" y="258"/>
                        <a:pt x="5" y="260"/>
                        <a:pt x="7" y="261"/>
                      </a:cubicBezTo>
                      <a:cubicBezTo>
                        <a:pt x="8" y="256"/>
                        <a:pt x="9" y="251"/>
                        <a:pt x="10" y="246"/>
                      </a:cubicBezTo>
                      <a:cubicBezTo>
                        <a:pt x="33" y="146"/>
                        <a:pt x="48" y="74"/>
                        <a:pt x="32" y="59"/>
                      </a:cubicBezTo>
                      <a:cubicBezTo>
                        <a:pt x="30" y="58"/>
                        <a:pt x="28" y="56"/>
                        <a:pt x="26" y="54"/>
                      </a:cubicBezTo>
                      <a:cubicBezTo>
                        <a:pt x="17" y="47"/>
                        <a:pt x="8" y="39"/>
                        <a:pt x="9" y="32"/>
                      </a:cubicBezTo>
                      <a:cubicBezTo>
                        <a:pt x="10" y="26"/>
                        <a:pt x="17" y="20"/>
                        <a:pt x="30" y="12"/>
                      </a:cubicBezTo>
                      <a:cubicBezTo>
                        <a:pt x="39" y="9"/>
                        <a:pt x="47" y="8"/>
                        <a:pt x="51" y="8"/>
                      </a:cubicBezTo>
                      <a:cubicBezTo>
                        <a:pt x="54" y="8"/>
                        <a:pt x="54" y="8"/>
                        <a:pt x="54" y="8"/>
                      </a:cubicBezTo>
                      <a:cubicBezTo>
                        <a:pt x="58" y="8"/>
                        <a:pt x="66" y="9"/>
                        <a:pt x="75" y="12"/>
                      </a:cubicBezTo>
                      <a:cubicBezTo>
                        <a:pt x="88" y="19"/>
                        <a:pt x="95" y="26"/>
                        <a:pt x="96" y="31"/>
                      </a:cubicBezTo>
                      <a:cubicBezTo>
                        <a:pt x="97" y="39"/>
                        <a:pt x="88" y="47"/>
                        <a:pt x="79" y="54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47000">
                      <a:sysClr val="windowText" lastClr="000000">
                        <a:lumMod val="65000"/>
                        <a:lumOff val="35000"/>
                      </a:sysClr>
                    </a:gs>
                    <a:gs pos="0">
                      <a:sysClr val="windowText" lastClr="000000">
                        <a:lumMod val="65000"/>
                        <a:lumOff val="35000"/>
                      </a:sysClr>
                    </a:gs>
                    <a:gs pos="74350">
                      <a:sysClr val="window" lastClr="FFFFFF">
                        <a:lumMod val="85000"/>
                      </a:sysClr>
                    </a:gs>
                    <a:gs pos="18000">
                      <a:sysClr val="window" lastClr="FFFFFF">
                        <a:lumMod val="85000"/>
                      </a:sysClr>
                    </a:gs>
                    <a:gs pos="100000">
                      <a:sysClr val="windowText" lastClr="000000">
                        <a:lumMod val="65000"/>
                        <a:lumOff val="35000"/>
                      </a:sysClr>
                    </a:gs>
                  </a:gsLst>
                  <a:lin ang="0" scaled="1"/>
                  <a:tileRect/>
                </a:gradFill>
                <a:ln w="14288" cap="flat">
                  <a:noFill/>
                  <a:prstDash val="solid"/>
                  <a:miter lim="800000"/>
                </a:ln>
              </p:spPr>
              <p:txBody>
                <a:bodyPr lIns="91440" tIns="45720" rIns="91440" bIns="45720"/>
                <a:lstStyle/>
                <a:p>
                  <a:pPr>
                    <a:defRPr/>
                  </a:pPr>
                  <a:endParaRPr lang="zh-CN" altLang="en-US" sz="2400" kern="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49" name="MH_Other_375"/>
                <p:cNvSpPr/>
                <p:nvPr>
                  <p:custDataLst>
                    <p:tags r:id="rId381"/>
                  </p:custDataLst>
                </p:nvPr>
              </p:nvSpPr>
              <p:spPr bwMode="auto">
                <a:xfrm rot="6509515" flipV="1">
                  <a:off x="4845228" y="2974197"/>
                  <a:ext cx="320093" cy="184070"/>
                </a:xfrm>
                <a:custGeom>
                  <a:avLst/>
                  <a:gdLst>
                    <a:gd name="T0" fmla="*/ 0 w 230"/>
                    <a:gd name="T1" fmla="*/ 2 h 131"/>
                    <a:gd name="T2" fmla="*/ 1 w 230"/>
                    <a:gd name="T3" fmla="*/ 131 h 131"/>
                    <a:gd name="T4" fmla="*/ 66 w 230"/>
                    <a:gd name="T5" fmla="*/ 131 h 131"/>
                    <a:gd name="T6" fmla="*/ 66 w 230"/>
                    <a:gd name="T7" fmla="*/ 130 h 131"/>
                    <a:gd name="T8" fmla="*/ 64 w 230"/>
                    <a:gd name="T9" fmla="*/ 112 h 131"/>
                    <a:gd name="T10" fmla="*/ 80 w 230"/>
                    <a:gd name="T11" fmla="*/ 121 h 131"/>
                    <a:gd name="T12" fmla="*/ 84 w 230"/>
                    <a:gd name="T13" fmla="*/ 130 h 131"/>
                    <a:gd name="T14" fmla="*/ 151 w 230"/>
                    <a:gd name="T15" fmla="*/ 130 h 131"/>
                    <a:gd name="T16" fmla="*/ 154 w 230"/>
                    <a:gd name="T17" fmla="*/ 123 h 131"/>
                    <a:gd name="T18" fmla="*/ 170 w 230"/>
                    <a:gd name="T19" fmla="*/ 114 h 131"/>
                    <a:gd name="T20" fmla="*/ 169 w 230"/>
                    <a:gd name="T21" fmla="*/ 130 h 131"/>
                    <a:gd name="T22" fmla="*/ 230 w 230"/>
                    <a:gd name="T23" fmla="*/ 129 h 131"/>
                    <a:gd name="T24" fmla="*/ 229 w 230"/>
                    <a:gd name="T25" fmla="*/ 0 h 131"/>
                    <a:gd name="T26" fmla="*/ 0 w 230"/>
                    <a:gd name="T27" fmla="*/ 2 h 1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30" h="131">
                      <a:moveTo>
                        <a:pt x="0" y="2"/>
                      </a:moveTo>
                      <a:cubicBezTo>
                        <a:pt x="1" y="131"/>
                        <a:pt x="1" y="131"/>
                        <a:pt x="1" y="131"/>
                      </a:cubicBezTo>
                      <a:cubicBezTo>
                        <a:pt x="66" y="131"/>
                        <a:pt x="66" y="131"/>
                        <a:pt x="66" y="131"/>
                      </a:cubicBezTo>
                      <a:cubicBezTo>
                        <a:pt x="66" y="130"/>
                        <a:pt x="66" y="130"/>
                        <a:pt x="66" y="130"/>
                      </a:cubicBezTo>
                      <a:cubicBezTo>
                        <a:pt x="61" y="122"/>
                        <a:pt x="60" y="114"/>
                        <a:pt x="64" y="112"/>
                      </a:cubicBezTo>
                      <a:cubicBezTo>
                        <a:pt x="68" y="109"/>
                        <a:pt x="75" y="113"/>
                        <a:pt x="80" y="121"/>
                      </a:cubicBezTo>
                      <a:cubicBezTo>
                        <a:pt x="82" y="124"/>
                        <a:pt x="83" y="127"/>
                        <a:pt x="84" y="130"/>
                      </a:cubicBezTo>
                      <a:cubicBezTo>
                        <a:pt x="151" y="130"/>
                        <a:pt x="151" y="130"/>
                        <a:pt x="151" y="130"/>
                      </a:cubicBezTo>
                      <a:cubicBezTo>
                        <a:pt x="151" y="128"/>
                        <a:pt x="152" y="125"/>
                        <a:pt x="154" y="123"/>
                      </a:cubicBezTo>
                      <a:cubicBezTo>
                        <a:pt x="159" y="115"/>
                        <a:pt x="166" y="111"/>
                        <a:pt x="170" y="114"/>
                      </a:cubicBezTo>
                      <a:cubicBezTo>
                        <a:pt x="173" y="116"/>
                        <a:pt x="173" y="123"/>
                        <a:pt x="169" y="130"/>
                      </a:cubicBezTo>
                      <a:cubicBezTo>
                        <a:pt x="230" y="129"/>
                        <a:pt x="230" y="129"/>
                        <a:pt x="230" y="129"/>
                      </a:cubicBezTo>
                      <a:cubicBezTo>
                        <a:pt x="229" y="0"/>
                        <a:pt x="229" y="0"/>
                        <a:pt x="229" y="0"/>
                      </a:cubicBezTo>
                      <a:lnTo>
                        <a:pt x="0" y="2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ysClr val="windowText" lastClr="000000">
                        <a:lumMod val="50000"/>
                        <a:lumOff val="50000"/>
                      </a:sysClr>
                    </a:gs>
                    <a:gs pos="16000">
                      <a:sysClr val="windowText" lastClr="000000"/>
                    </a:gs>
                  </a:gsLst>
                  <a:lin ang="16200000" scaled="1"/>
                  <a:tileRect/>
                </a:gradFill>
                <a:ln>
                  <a:noFill/>
                </a:ln>
              </p:spPr>
              <p:txBody>
                <a:bodyPr lIns="91440" tIns="45720" rIns="91440" bIns="45720"/>
                <a:lstStyle/>
                <a:p>
                  <a:pPr>
                    <a:defRPr/>
                  </a:pPr>
                  <a:endParaRPr lang="zh-CN" altLang="en-US" sz="2400" kern="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50" name="MH_Other_376"/>
                <p:cNvSpPr/>
                <p:nvPr>
                  <p:custDataLst>
                    <p:tags r:id="rId382"/>
                  </p:custDataLst>
                </p:nvPr>
              </p:nvSpPr>
              <p:spPr bwMode="auto">
                <a:xfrm rot="6517690" flipV="1">
                  <a:off x="4813804" y="2816789"/>
                  <a:ext cx="150988" cy="363983"/>
                </a:xfrm>
                <a:custGeom>
                  <a:avLst/>
                  <a:gdLst>
                    <a:gd name="T0" fmla="*/ 79 w 109"/>
                    <a:gd name="T1" fmla="*/ 54 h 261"/>
                    <a:gd name="T2" fmla="*/ 73 w 109"/>
                    <a:gd name="T3" fmla="*/ 59 h 261"/>
                    <a:gd name="T4" fmla="*/ 98 w 109"/>
                    <a:gd name="T5" fmla="*/ 246 h 261"/>
                    <a:gd name="T6" fmla="*/ 101 w 109"/>
                    <a:gd name="T7" fmla="*/ 260 h 261"/>
                    <a:gd name="T8" fmla="*/ 109 w 109"/>
                    <a:gd name="T9" fmla="*/ 258 h 261"/>
                    <a:gd name="T10" fmla="*/ 105 w 109"/>
                    <a:gd name="T11" fmla="*/ 244 h 261"/>
                    <a:gd name="T12" fmla="*/ 79 w 109"/>
                    <a:gd name="T13" fmla="*/ 129 h 261"/>
                    <a:gd name="T14" fmla="*/ 78 w 109"/>
                    <a:gd name="T15" fmla="*/ 64 h 261"/>
                    <a:gd name="T16" fmla="*/ 84 w 109"/>
                    <a:gd name="T17" fmla="*/ 60 h 261"/>
                    <a:gd name="T18" fmla="*/ 103 w 109"/>
                    <a:gd name="T19" fmla="*/ 31 h 261"/>
                    <a:gd name="T20" fmla="*/ 78 w 109"/>
                    <a:gd name="T21" fmla="*/ 5 h 261"/>
                    <a:gd name="T22" fmla="*/ 78 w 109"/>
                    <a:gd name="T23" fmla="*/ 5 h 261"/>
                    <a:gd name="T24" fmla="*/ 55 w 109"/>
                    <a:gd name="T25" fmla="*/ 1 h 261"/>
                    <a:gd name="T26" fmla="*/ 55 w 109"/>
                    <a:gd name="T27" fmla="*/ 0 h 261"/>
                    <a:gd name="T28" fmla="*/ 52 w 109"/>
                    <a:gd name="T29" fmla="*/ 0 h 261"/>
                    <a:gd name="T30" fmla="*/ 49 w 109"/>
                    <a:gd name="T31" fmla="*/ 1 h 261"/>
                    <a:gd name="T32" fmla="*/ 49 w 109"/>
                    <a:gd name="T33" fmla="*/ 1 h 261"/>
                    <a:gd name="T34" fmla="*/ 27 w 109"/>
                    <a:gd name="T35" fmla="*/ 6 h 261"/>
                    <a:gd name="T36" fmla="*/ 26 w 109"/>
                    <a:gd name="T37" fmla="*/ 6 h 261"/>
                    <a:gd name="T38" fmla="*/ 2 w 109"/>
                    <a:gd name="T39" fmla="*/ 31 h 261"/>
                    <a:gd name="T40" fmla="*/ 21 w 109"/>
                    <a:gd name="T41" fmla="*/ 60 h 261"/>
                    <a:gd name="T42" fmla="*/ 27 w 109"/>
                    <a:gd name="T43" fmla="*/ 65 h 261"/>
                    <a:gd name="T44" fmla="*/ 27 w 109"/>
                    <a:gd name="T45" fmla="*/ 129 h 261"/>
                    <a:gd name="T46" fmla="*/ 3 w 109"/>
                    <a:gd name="T47" fmla="*/ 245 h 261"/>
                    <a:gd name="T48" fmla="*/ 0 w 109"/>
                    <a:gd name="T49" fmla="*/ 258 h 261"/>
                    <a:gd name="T50" fmla="*/ 7 w 109"/>
                    <a:gd name="T51" fmla="*/ 261 h 261"/>
                    <a:gd name="T52" fmla="*/ 10 w 109"/>
                    <a:gd name="T53" fmla="*/ 246 h 261"/>
                    <a:gd name="T54" fmla="*/ 32 w 109"/>
                    <a:gd name="T55" fmla="*/ 59 h 261"/>
                    <a:gd name="T56" fmla="*/ 26 w 109"/>
                    <a:gd name="T57" fmla="*/ 54 h 261"/>
                    <a:gd name="T58" fmla="*/ 9 w 109"/>
                    <a:gd name="T59" fmla="*/ 32 h 261"/>
                    <a:gd name="T60" fmla="*/ 30 w 109"/>
                    <a:gd name="T61" fmla="*/ 12 h 261"/>
                    <a:gd name="T62" fmla="*/ 51 w 109"/>
                    <a:gd name="T63" fmla="*/ 8 h 261"/>
                    <a:gd name="T64" fmla="*/ 54 w 109"/>
                    <a:gd name="T65" fmla="*/ 8 h 261"/>
                    <a:gd name="T66" fmla="*/ 75 w 109"/>
                    <a:gd name="T67" fmla="*/ 12 h 261"/>
                    <a:gd name="T68" fmla="*/ 96 w 109"/>
                    <a:gd name="T69" fmla="*/ 31 h 261"/>
                    <a:gd name="T70" fmla="*/ 79 w 109"/>
                    <a:gd name="T71" fmla="*/ 54 h 2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109" h="261">
                      <a:moveTo>
                        <a:pt x="79" y="54"/>
                      </a:moveTo>
                      <a:cubicBezTo>
                        <a:pt x="77" y="56"/>
                        <a:pt x="75" y="57"/>
                        <a:pt x="73" y="59"/>
                      </a:cubicBezTo>
                      <a:cubicBezTo>
                        <a:pt x="57" y="74"/>
                        <a:pt x="73" y="146"/>
                        <a:pt x="98" y="246"/>
                      </a:cubicBezTo>
                      <a:cubicBezTo>
                        <a:pt x="99" y="250"/>
                        <a:pt x="100" y="255"/>
                        <a:pt x="101" y="260"/>
                      </a:cubicBezTo>
                      <a:cubicBezTo>
                        <a:pt x="103" y="259"/>
                        <a:pt x="106" y="258"/>
                        <a:pt x="109" y="258"/>
                      </a:cubicBezTo>
                      <a:cubicBezTo>
                        <a:pt x="107" y="253"/>
                        <a:pt x="106" y="249"/>
                        <a:pt x="105" y="244"/>
                      </a:cubicBezTo>
                      <a:cubicBezTo>
                        <a:pt x="95" y="204"/>
                        <a:pt x="85" y="163"/>
                        <a:pt x="79" y="129"/>
                      </a:cubicBezTo>
                      <a:cubicBezTo>
                        <a:pt x="71" y="82"/>
                        <a:pt x="74" y="68"/>
                        <a:pt x="78" y="64"/>
                      </a:cubicBezTo>
                      <a:cubicBezTo>
                        <a:pt x="80" y="63"/>
                        <a:pt x="82" y="61"/>
                        <a:pt x="84" y="60"/>
                      </a:cubicBezTo>
                      <a:cubicBezTo>
                        <a:pt x="94" y="51"/>
                        <a:pt x="104" y="42"/>
                        <a:pt x="103" y="31"/>
                      </a:cubicBezTo>
                      <a:cubicBezTo>
                        <a:pt x="102" y="22"/>
                        <a:pt x="94" y="14"/>
                        <a:pt x="78" y="5"/>
                      </a:cubicBezTo>
                      <a:cubicBezTo>
                        <a:pt x="78" y="5"/>
                        <a:pt x="78" y="5"/>
                        <a:pt x="78" y="5"/>
                      </a:cubicBezTo>
                      <a:cubicBezTo>
                        <a:pt x="68" y="2"/>
                        <a:pt x="60" y="1"/>
                        <a:pt x="55" y="1"/>
                      </a:cubicBezTo>
                      <a:cubicBezTo>
                        <a:pt x="55" y="0"/>
                        <a:pt x="55" y="0"/>
                        <a:pt x="55" y="0"/>
                      </a:cubicBezTo>
                      <a:cubicBezTo>
                        <a:pt x="55" y="0"/>
                        <a:pt x="54" y="0"/>
                        <a:pt x="52" y="0"/>
                      </a:cubicBezTo>
                      <a:cubicBezTo>
                        <a:pt x="50" y="0"/>
                        <a:pt x="49" y="1"/>
                        <a:pt x="49" y="1"/>
                      </a:cubicBezTo>
                      <a:cubicBezTo>
                        <a:pt x="49" y="1"/>
                        <a:pt x="49" y="1"/>
                        <a:pt x="49" y="1"/>
                      </a:cubicBezTo>
                      <a:cubicBezTo>
                        <a:pt x="44" y="1"/>
                        <a:pt x="36" y="2"/>
                        <a:pt x="27" y="6"/>
                      </a:cubicBezTo>
                      <a:cubicBezTo>
                        <a:pt x="26" y="6"/>
                        <a:pt x="26" y="6"/>
                        <a:pt x="26" y="6"/>
                      </a:cubicBezTo>
                      <a:cubicBezTo>
                        <a:pt x="10" y="14"/>
                        <a:pt x="3" y="22"/>
                        <a:pt x="2" y="31"/>
                      </a:cubicBezTo>
                      <a:cubicBezTo>
                        <a:pt x="1" y="43"/>
                        <a:pt x="11" y="52"/>
                        <a:pt x="21" y="60"/>
                      </a:cubicBezTo>
                      <a:cubicBezTo>
                        <a:pt x="23" y="62"/>
                        <a:pt x="25" y="63"/>
                        <a:pt x="27" y="65"/>
                      </a:cubicBezTo>
                      <a:cubicBezTo>
                        <a:pt x="31" y="69"/>
                        <a:pt x="35" y="83"/>
                        <a:pt x="27" y="129"/>
                      </a:cubicBezTo>
                      <a:cubicBezTo>
                        <a:pt x="22" y="163"/>
                        <a:pt x="12" y="204"/>
                        <a:pt x="3" y="245"/>
                      </a:cubicBezTo>
                      <a:cubicBezTo>
                        <a:pt x="2" y="249"/>
                        <a:pt x="1" y="253"/>
                        <a:pt x="0" y="258"/>
                      </a:cubicBezTo>
                      <a:cubicBezTo>
                        <a:pt x="3" y="258"/>
                        <a:pt x="5" y="260"/>
                        <a:pt x="7" y="261"/>
                      </a:cubicBezTo>
                      <a:cubicBezTo>
                        <a:pt x="8" y="256"/>
                        <a:pt x="9" y="251"/>
                        <a:pt x="10" y="246"/>
                      </a:cubicBezTo>
                      <a:cubicBezTo>
                        <a:pt x="33" y="146"/>
                        <a:pt x="48" y="74"/>
                        <a:pt x="32" y="59"/>
                      </a:cubicBezTo>
                      <a:cubicBezTo>
                        <a:pt x="30" y="58"/>
                        <a:pt x="28" y="56"/>
                        <a:pt x="26" y="54"/>
                      </a:cubicBezTo>
                      <a:cubicBezTo>
                        <a:pt x="17" y="47"/>
                        <a:pt x="8" y="39"/>
                        <a:pt x="9" y="32"/>
                      </a:cubicBezTo>
                      <a:cubicBezTo>
                        <a:pt x="10" y="26"/>
                        <a:pt x="17" y="20"/>
                        <a:pt x="30" y="12"/>
                      </a:cubicBezTo>
                      <a:cubicBezTo>
                        <a:pt x="39" y="9"/>
                        <a:pt x="47" y="8"/>
                        <a:pt x="51" y="8"/>
                      </a:cubicBezTo>
                      <a:cubicBezTo>
                        <a:pt x="54" y="8"/>
                        <a:pt x="54" y="8"/>
                        <a:pt x="54" y="8"/>
                      </a:cubicBezTo>
                      <a:cubicBezTo>
                        <a:pt x="58" y="8"/>
                        <a:pt x="66" y="9"/>
                        <a:pt x="75" y="12"/>
                      </a:cubicBezTo>
                      <a:cubicBezTo>
                        <a:pt x="88" y="19"/>
                        <a:pt x="95" y="26"/>
                        <a:pt x="96" y="31"/>
                      </a:cubicBezTo>
                      <a:cubicBezTo>
                        <a:pt x="97" y="39"/>
                        <a:pt x="88" y="47"/>
                        <a:pt x="79" y="54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47000">
                      <a:sysClr val="windowText" lastClr="000000">
                        <a:lumMod val="65000"/>
                        <a:lumOff val="35000"/>
                      </a:sysClr>
                    </a:gs>
                    <a:gs pos="0">
                      <a:sysClr val="windowText" lastClr="000000">
                        <a:lumMod val="65000"/>
                        <a:lumOff val="35000"/>
                      </a:sysClr>
                    </a:gs>
                    <a:gs pos="74350">
                      <a:sysClr val="window" lastClr="FFFFFF">
                        <a:lumMod val="85000"/>
                      </a:sysClr>
                    </a:gs>
                    <a:gs pos="18000">
                      <a:sysClr val="window" lastClr="FFFFFF">
                        <a:lumMod val="85000"/>
                      </a:sysClr>
                    </a:gs>
                    <a:gs pos="100000">
                      <a:sysClr val="windowText" lastClr="000000">
                        <a:lumMod val="65000"/>
                        <a:lumOff val="35000"/>
                      </a:sysClr>
                    </a:gs>
                  </a:gsLst>
                  <a:lin ang="0" scaled="1"/>
                  <a:tileRect/>
                </a:gradFill>
                <a:ln w="14288" cap="flat">
                  <a:noFill/>
                  <a:prstDash val="solid"/>
                  <a:miter lim="800000"/>
                </a:ln>
              </p:spPr>
              <p:txBody>
                <a:bodyPr lIns="91440" tIns="45720" rIns="91440" bIns="45720"/>
                <a:lstStyle/>
                <a:p>
                  <a:pPr>
                    <a:defRPr/>
                  </a:pPr>
                  <a:endParaRPr lang="zh-CN" altLang="en-US" sz="2400" kern="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51" name="MH_Other_380"/>
                <p:cNvSpPr/>
                <p:nvPr>
                  <p:custDataLst>
                    <p:tags r:id="rId383"/>
                  </p:custDataLst>
                </p:nvPr>
              </p:nvSpPr>
              <p:spPr bwMode="auto">
                <a:xfrm rot="10800000" flipV="1">
                  <a:off x="4240075" y="3366741"/>
                  <a:ext cx="321341" cy="184204"/>
                </a:xfrm>
                <a:custGeom>
                  <a:avLst/>
                  <a:gdLst>
                    <a:gd name="T0" fmla="*/ 0 w 230"/>
                    <a:gd name="T1" fmla="*/ 2 h 131"/>
                    <a:gd name="T2" fmla="*/ 1 w 230"/>
                    <a:gd name="T3" fmla="*/ 131 h 131"/>
                    <a:gd name="T4" fmla="*/ 66 w 230"/>
                    <a:gd name="T5" fmla="*/ 131 h 131"/>
                    <a:gd name="T6" fmla="*/ 66 w 230"/>
                    <a:gd name="T7" fmla="*/ 130 h 131"/>
                    <a:gd name="T8" fmla="*/ 64 w 230"/>
                    <a:gd name="T9" fmla="*/ 112 h 131"/>
                    <a:gd name="T10" fmla="*/ 80 w 230"/>
                    <a:gd name="T11" fmla="*/ 121 h 131"/>
                    <a:gd name="T12" fmla="*/ 84 w 230"/>
                    <a:gd name="T13" fmla="*/ 130 h 131"/>
                    <a:gd name="T14" fmla="*/ 151 w 230"/>
                    <a:gd name="T15" fmla="*/ 130 h 131"/>
                    <a:gd name="T16" fmla="*/ 154 w 230"/>
                    <a:gd name="T17" fmla="*/ 123 h 131"/>
                    <a:gd name="T18" fmla="*/ 170 w 230"/>
                    <a:gd name="T19" fmla="*/ 114 h 131"/>
                    <a:gd name="T20" fmla="*/ 169 w 230"/>
                    <a:gd name="T21" fmla="*/ 130 h 131"/>
                    <a:gd name="T22" fmla="*/ 230 w 230"/>
                    <a:gd name="T23" fmla="*/ 129 h 131"/>
                    <a:gd name="T24" fmla="*/ 229 w 230"/>
                    <a:gd name="T25" fmla="*/ 0 h 131"/>
                    <a:gd name="T26" fmla="*/ 0 w 230"/>
                    <a:gd name="T27" fmla="*/ 2 h 1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30" h="131">
                      <a:moveTo>
                        <a:pt x="0" y="2"/>
                      </a:moveTo>
                      <a:cubicBezTo>
                        <a:pt x="1" y="131"/>
                        <a:pt x="1" y="131"/>
                        <a:pt x="1" y="131"/>
                      </a:cubicBezTo>
                      <a:cubicBezTo>
                        <a:pt x="66" y="131"/>
                        <a:pt x="66" y="131"/>
                        <a:pt x="66" y="131"/>
                      </a:cubicBezTo>
                      <a:cubicBezTo>
                        <a:pt x="66" y="130"/>
                        <a:pt x="66" y="130"/>
                        <a:pt x="66" y="130"/>
                      </a:cubicBezTo>
                      <a:cubicBezTo>
                        <a:pt x="61" y="122"/>
                        <a:pt x="60" y="114"/>
                        <a:pt x="64" y="112"/>
                      </a:cubicBezTo>
                      <a:cubicBezTo>
                        <a:pt x="68" y="109"/>
                        <a:pt x="75" y="113"/>
                        <a:pt x="80" y="121"/>
                      </a:cubicBezTo>
                      <a:cubicBezTo>
                        <a:pt x="82" y="124"/>
                        <a:pt x="83" y="127"/>
                        <a:pt x="84" y="130"/>
                      </a:cubicBezTo>
                      <a:cubicBezTo>
                        <a:pt x="151" y="130"/>
                        <a:pt x="151" y="130"/>
                        <a:pt x="151" y="130"/>
                      </a:cubicBezTo>
                      <a:cubicBezTo>
                        <a:pt x="151" y="128"/>
                        <a:pt x="152" y="125"/>
                        <a:pt x="154" y="123"/>
                      </a:cubicBezTo>
                      <a:cubicBezTo>
                        <a:pt x="159" y="115"/>
                        <a:pt x="166" y="111"/>
                        <a:pt x="170" y="114"/>
                      </a:cubicBezTo>
                      <a:cubicBezTo>
                        <a:pt x="173" y="116"/>
                        <a:pt x="173" y="123"/>
                        <a:pt x="169" y="130"/>
                      </a:cubicBezTo>
                      <a:cubicBezTo>
                        <a:pt x="230" y="129"/>
                        <a:pt x="230" y="129"/>
                        <a:pt x="230" y="129"/>
                      </a:cubicBezTo>
                      <a:cubicBezTo>
                        <a:pt x="229" y="0"/>
                        <a:pt x="229" y="0"/>
                        <a:pt x="229" y="0"/>
                      </a:cubicBezTo>
                      <a:lnTo>
                        <a:pt x="0" y="2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ysClr val="windowText" lastClr="000000">
                        <a:lumMod val="50000"/>
                        <a:lumOff val="50000"/>
                      </a:sysClr>
                    </a:gs>
                    <a:gs pos="16000">
                      <a:sysClr val="windowText" lastClr="000000"/>
                    </a:gs>
                  </a:gsLst>
                  <a:lin ang="16200000" scaled="1"/>
                  <a:tileRect/>
                </a:gradFill>
                <a:ln>
                  <a:noFill/>
                </a:ln>
              </p:spPr>
              <p:txBody>
                <a:bodyPr lIns="91440" tIns="45720" rIns="91440" bIns="45720"/>
                <a:lstStyle/>
                <a:p>
                  <a:pPr>
                    <a:defRPr/>
                  </a:pPr>
                  <a:endParaRPr lang="zh-CN" altLang="en-US" sz="2400" kern="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52" name="MH_Other_381"/>
                <p:cNvSpPr/>
                <p:nvPr>
                  <p:custDataLst>
                    <p:tags r:id="rId384"/>
                  </p:custDataLst>
                </p:nvPr>
              </p:nvSpPr>
              <p:spPr bwMode="auto">
                <a:xfrm rot="10800000" flipV="1">
                  <a:off x="4298398" y="3138942"/>
                  <a:ext cx="152294" cy="360858"/>
                </a:xfrm>
                <a:custGeom>
                  <a:avLst/>
                  <a:gdLst>
                    <a:gd name="T0" fmla="*/ 79 w 109"/>
                    <a:gd name="T1" fmla="*/ 54 h 261"/>
                    <a:gd name="T2" fmla="*/ 73 w 109"/>
                    <a:gd name="T3" fmla="*/ 59 h 261"/>
                    <a:gd name="T4" fmla="*/ 98 w 109"/>
                    <a:gd name="T5" fmla="*/ 246 h 261"/>
                    <a:gd name="T6" fmla="*/ 101 w 109"/>
                    <a:gd name="T7" fmla="*/ 260 h 261"/>
                    <a:gd name="T8" fmla="*/ 109 w 109"/>
                    <a:gd name="T9" fmla="*/ 258 h 261"/>
                    <a:gd name="T10" fmla="*/ 105 w 109"/>
                    <a:gd name="T11" fmla="*/ 244 h 261"/>
                    <a:gd name="T12" fmla="*/ 79 w 109"/>
                    <a:gd name="T13" fmla="*/ 129 h 261"/>
                    <a:gd name="T14" fmla="*/ 78 w 109"/>
                    <a:gd name="T15" fmla="*/ 64 h 261"/>
                    <a:gd name="T16" fmla="*/ 84 w 109"/>
                    <a:gd name="T17" fmla="*/ 60 h 261"/>
                    <a:gd name="T18" fmla="*/ 103 w 109"/>
                    <a:gd name="T19" fmla="*/ 31 h 261"/>
                    <a:gd name="T20" fmla="*/ 78 w 109"/>
                    <a:gd name="T21" fmla="*/ 5 h 261"/>
                    <a:gd name="T22" fmla="*/ 78 w 109"/>
                    <a:gd name="T23" fmla="*/ 5 h 261"/>
                    <a:gd name="T24" fmla="*/ 55 w 109"/>
                    <a:gd name="T25" fmla="*/ 1 h 261"/>
                    <a:gd name="T26" fmla="*/ 55 w 109"/>
                    <a:gd name="T27" fmla="*/ 0 h 261"/>
                    <a:gd name="T28" fmla="*/ 52 w 109"/>
                    <a:gd name="T29" fmla="*/ 0 h 261"/>
                    <a:gd name="T30" fmla="*/ 49 w 109"/>
                    <a:gd name="T31" fmla="*/ 1 h 261"/>
                    <a:gd name="T32" fmla="*/ 49 w 109"/>
                    <a:gd name="T33" fmla="*/ 1 h 261"/>
                    <a:gd name="T34" fmla="*/ 27 w 109"/>
                    <a:gd name="T35" fmla="*/ 6 h 261"/>
                    <a:gd name="T36" fmla="*/ 26 w 109"/>
                    <a:gd name="T37" fmla="*/ 6 h 261"/>
                    <a:gd name="T38" fmla="*/ 2 w 109"/>
                    <a:gd name="T39" fmla="*/ 31 h 261"/>
                    <a:gd name="T40" fmla="*/ 21 w 109"/>
                    <a:gd name="T41" fmla="*/ 60 h 261"/>
                    <a:gd name="T42" fmla="*/ 27 w 109"/>
                    <a:gd name="T43" fmla="*/ 65 h 261"/>
                    <a:gd name="T44" fmla="*/ 27 w 109"/>
                    <a:gd name="T45" fmla="*/ 129 h 261"/>
                    <a:gd name="T46" fmla="*/ 3 w 109"/>
                    <a:gd name="T47" fmla="*/ 245 h 261"/>
                    <a:gd name="T48" fmla="*/ 0 w 109"/>
                    <a:gd name="T49" fmla="*/ 258 h 261"/>
                    <a:gd name="T50" fmla="*/ 7 w 109"/>
                    <a:gd name="T51" fmla="*/ 261 h 261"/>
                    <a:gd name="T52" fmla="*/ 10 w 109"/>
                    <a:gd name="T53" fmla="*/ 246 h 261"/>
                    <a:gd name="T54" fmla="*/ 32 w 109"/>
                    <a:gd name="T55" fmla="*/ 59 h 261"/>
                    <a:gd name="T56" fmla="*/ 26 w 109"/>
                    <a:gd name="T57" fmla="*/ 54 h 261"/>
                    <a:gd name="T58" fmla="*/ 9 w 109"/>
                    <a:gd name="T59" fmla="*/ 32 h 261"/>
                    <a:gd name="T60" fmla="*/ 30 w 109"/>
                    <a:gd name="T61" fmla="*/ 12 h 261"/>
                    <a:gd name="T62" fmla="*/ 51 w 109"/>
                    <a:gd name="T63" fmla="*/ 8 h 261"/>
                    <a:gd name="T64" fmla="*/ 54 w 109"/>
                    <a:gd name="T65" fmla="*/ 8 h 261"/>
                    <a:gd name="T66" fmla="*/ 75 w 109"/>
                    <a:gd name="T67" fmla="*/ 12 h 261"/>
                    <a:gd name="T68" fmla="*/ 96 w 109"/>
                    <a:gd name="T69" fmla="*/ 31 h 261"/>
                    <a:gd name="T70" fmla="*/ 79 w 109"/>
                    <a:gd name="T71" fmla="*/ 54 h 2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109" h="261">
                      <a:moveTo>
                        <a:pt x="79" y="54"/>
                      </a:moveTo>
                      <a:cubicBezTo>
                        <a:pt x="77" y="56"/>
                        <a:pt x="75" y="57"/>
                        <a:pt x="73" y="59"/>
                      </a:cubicBezTo>
                      <a:cubicBezTo>
                        <a:pt x="57" y="74"/>
                        <a:pt x="73" y="146"/>
                        <a:pt x="98" y="246"/>
                      </a:cubicBezTo>
                      <a:cubicBezTo>
                        <a:pt x="99" y="250"/>
                        <a:pt x="100" y="255"/>
                        <a:pt x="101" y="260"/>
                      </a:cubicBezTo>
                      <a:cubicBezTo>
                        <a:pt x="103" y="259"/>
                        <a:pt x="106" y="258"/>
                        <a:pt x="109" y="258"/>
                      </a:cubicBezTo>
                      <a:cubicBezTo>
                        <a:pt x="107" y="253"/>
                        <a:pt x="106" y="249"/>
                        <a:pt x="105" y="244"/>
                      </a:cubicBezTo>
                      <a:cubicBezTo>
                        <a:pt x="95" y="204"/>
                        <a:pt x="85" y="163"/>
                        <a:pt x="79" y="129"/>
                      </a:cubicBezTo>
                      <a:cubicBezTo>
                        <a:pt x="71" y="82"/>
                        <a:pt x="74" y="68"/>
                        <a:pt x="78" y="64"/>
                      </a:cubicBezTo>
                      <a:cubicBezTo>
                        <a:pt x="80" y="63"/>
                        <a:pt x="82" y="61"/>
                        <a:pt x="84" y="60"/>
                      </a:cubicBezTo>
                      <a:cubicBezTo>
                        <a:pt x="94" y="51"/>
                        <a:pt x="104" y="42"/>
                        <a:pt x="103" y="31"/>
                      </a:cubicBezTo>
                      <a:cubicBezTo>
                        <a:pt x="102" y="22"/>
                        <a:pt x="94" y="14"/>
                        <a:pt x="78" y="5"/>
                      </a:cubicBezTo>
                      <a:cubicBezTo>
                        <a:pt x="78" y="5"/>
                        <a:pt x="78" y="5"/>
                        <a:pt x="78" y="5"/>
                      </a:cubicBezTo>
                      <a:cubicBezTo>
                        <a:pt x="68" y="2"/>
                        <a:pt x="60" y="1"/>
                        <a:pt x="55" y="1"/>
                      </a:cubicBezTo>
                      <a:cubicBezTo>
                        <a:pt x="55" y="0"/>
                        <a:pt x="55" y="0"/>
                        <a:pt x="55" y="0"/>
                      </a:cubicBezTo>
                      <a:cubicBezTo>
                        <a:pt x="55" y="0"/>
                        <a:pt x="54" y="0"/>
                        <a:pt x="52" y="0"/>
                      </a:cubicBezTo>
                      <a:cubicBezTo>
                        <a:pt x="50" y="0"/>
                        <a:pt x="49" y="1"/>
                        <a:pt x="49" y="1"/>
                      </a:cubicBezTo>
                      <a:cubicBezTo>
                        <a:pt x="49" y="1"/>
                        <a:pt x="49" y="1"/>
                        <a:pt x="49" y="1"/>
                      </a:cubicBezTo>
                      <a:cubicBezTo>
                        <a:pt x="44" y="1"/>
                        <a:pt x="36" y="2"/>
                        <a:pt x="27" y="6"/>
                      </a:cubicBezTo>
                      <a:cubicBezTo>
                        <a:pt x="26" y="6"/>
                        <a:pt x="26" y="6"/>
                        <a:pt x="26" y="6"/>
                      </a:cubicBezTo>
                      <a:cubicBezTo>
                        <a:pt x="10" y="14"/>
                        <a:pt x="3" y="22"/>
                        <a:pt x="2" y="31"/>
                      </a:cubicBezTo>
                      <a:cubicBezTo>
                        <a:pt x="1" y="43"/>
                        <a:pt x="11" y="52"/>
                        <a:pt x="21" y="60"/>
                      </a:cubicBezTo>
                      <a:cubicBezTo>
                        <a:pt x="23" y="62"/>
                        <a:pt x="25" y="63"/>
                        <a:pt x="27" y="65"/>
                      </a:cubicBezTo>
                      <a:cubicBezTo>
                        <a:pt x="31" y="69"/>
                        <a:pt x="35" y="83"/>
                        <a:pt x="27" y="129"/>
                      </a:cubicBezTo>
                      <a:cubicBezTo>
                        <a:pt x="22" y="163"/>
                        <a:pt x="12" y="204"/>
                        <a:pt x="3" y="245"/>
                      </a:cubicBezTo>
                      <a:cubicBezTo>
                        <a:pt x="2" y="249"/>
                        <a:pt x="1" y="253"/>
                        <a:pt x="0" y="258"/>
                      </a:cubicBezTo>
                      <a:cubicBezTo>
                        <a:pt x="3" y="258"/>
                        <a:pt x="5" y="260"/>
                        <a:pt x="7" y="261"/>
                      </a:cubicBezTo>
                      <a:cubicBezTo>
                        <a:pt x="8" y="256"/>
                        <a:pt x="9" y="251"/>
                        <a:pt x="10" y="246"/>
                      </a:cubicBezTo>
                      <a:cubicBezTo>
                        <a:pt x="33" y="146"/>
                        <a:pt x="48" y="74"/>
                        <a:pt x="32" y="59"/>
                      </a:cubicBezTo>
                      <a:cubicBezTo>
                        <a:pt x="30" y="58"/>
                        <a:pt x="28" y="56"/>
                        <a:pt x="26" y="54"/>
                      </a:cubicBezTo>
                      <a:cubicBezTo>
                        <a:pt x="17" y="47"/>
                        <a:pt x="8" y="39"/>
                        <a:pt x="9" y="32"/>
                      </a:cubicBezTo>
                      <a:cubicBezTo>
                        <a:pt x="10" y="26"/>
                        <a:pt x="17" y="20"/>
                        <a:pt x="30" y="12"/>
                      </a:cubicBezTo>
                      <a:cubicBezTo>
                        <a:pt x="39" y="9"/>
                        <a:pt x="47" y="8"/>
                        <a:pt x="51" y="8"/>
                      </a:cubicBezTo>
                      <a:cubicBezTo>
                        <a:pt x="54" y="8"/>
                        <a:pt x="54" y="8"/>
                        <a:pt x="54" y="8"/>
                      </a:cubicBezTo>
                      <a:cubicBezTo>
                        <a:pt x="58" y="8"/>
                        <a:pt x="66" y="9"/>
                        <a:pt x="75" y="12"/>
                      </a:cubicBezTo>
                      <a:cubicBezTo>
                        <a:pt x="88" y="19"/>
                        <a:pt x="95" y="26"/>
                        <a:pt x="96" y="31"/>
                      </a:cubicBezTo>
                      <a:cubicBezTo>
                        <a:pt x="97" y="39"/>
                        <a:pt x="88" y="47"/>
                        <a:pt x="79" y="54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47000">
                      <a:sysClr val="windowText" lastClr="000000">
                        <a:lumMod val="65000"/>
                        <a:lumOff val="35000"/>
                      </a:sysClr>
                    </a:gs>
                    <a:gs pos="0">
                      <a:sysClr val="windowText" lastClr="000000">
                        <a:lumMod val="65000"/>
                        <a:lumOff val="35000"/>
                      </a:sysClr>
                    </a:gs>
                    <a:gs pos="74350">
                      <a:sysClr val="window" lastClr="FFFFFF">
                        <a:lumMod val="85000"/>
                      </a:sysClr>
                    </a:gs>
                    <a:gs pos="18000">
                      <a:sysClr val="window" lastClr="FFFFFF">
                        <a:lumMod val="85000"/>
                      </a:sysClr>
                    </a:gs>
                    <a:gs pos="100000">
                      <a:sysClr val="windowText" lastClr="000000">
                        <a:lumMod val="65000"/>
                        <a:lumOff val="35000"/>
                      </a:sysClr>
                    </a:gs>
                  </a:gsLst>
                  <a:lin ang="0" scaled="1"/>
                  <a:tileRect/>
                </a:gradFill>
                <a:ln w="14288" cap="flat">
                  <a:noFill/>
                  <a:prstDash val="solid"/>
                  <a:miter lim="800000"/>
                </a:ln>
              </p:spPr>
              <p:txBody>
                <a:bodyPr lIns="91440" tIns="45720" rIns="91440" bIns="45720"/>
                <a:lstStyle/>
                <a:p>
                  <a:pPr>
                    <a:defRPr/>
                  </a:pPr>
                  <a:endParaRPr lang="zh-CN" altLang="en-US" sz="2400" kern="0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885" name="MH_SubTitle_1"/>
              <p:cNvSpPr txBox="1">
                <a:spLocks noChangeArrowheads="1"/>
              </p:cNvSpPr>
              <p:nvPr>
                <p:custDataLst>
                  <p:tags r:id="rId385"/>
                </p:custDataLst>
              </p:nvPr>
            </p:nvSpPr>
            <p:spPr bwMode="auto">
              <a:xfrm>
                <a:off x="5612797" y="1093228"/>
                <a:ext cx="2765584" cy="77104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59985" tIns="0" rIns="159985" bIns="0" rtlCol="0" anchor="t">
                <a:noAutofit/>
              </a:bodyPr>
              <a:lstStyle>
                <a:defPPr>
                  <a:defRPr lang="zh-CN"/>
                </a:defPPr>
                <a:lvl1pPr marL="285750" indent="-285750">
                  <a:lnSpc>
                    <a:spcPct val="120000"/>
                  </a:lnSpc>
                  <a:buClr>
                    <a:schemeClr val="accent1"/>
                  </a:buClr>
                  <a:buFont typeface="Wingdings" panose="05000000000000000000" pitchFamily="2" charset="2"/>
                  <a:buChar char="n"/>
                  <a:defRPr sz="1400" b="1">
                    <a:solidFill>
                      <a:schemeClr val="bg1">
                        <a:lumMod val="50000"/>
                      </a:schemeClr>
                    </a:solidFill>
                    <a:cs typeface="+mn-ea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pPr marL="0" lvl="0" indent="0" algn="ctr">
                  <a:lnSpc>
                    <a:spcPct val="150000"/>
                  </a:lnSpc>
                  <a:spcAft>
                    <a:spcPts val="0"/>
                  </a:spcAft>
                  <a:buNone/>
                </a:pPr>
                <a:r>
                  <a:rPr lang="zh-CN" altLang="en-US" sz="2000" kern="100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项目背景及项目简介</a:t>
                </a:r>
                <a:endParaRPr lang="zh-CN" altLang="zh-CN" sz="1600" kern="100" dirty="0">
                  <a:solidFill>
                    <a:srgbClr val="425D9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867" name="MH_SubTitle_1"/>
            <p:cNvSpPr txBox="1">
              <a:spLocks noChangeArrowheads="1"/>
            </p:cNvSpPr>
            <p:nvPr>
              <p:custDataLst>
                <p:tags r:id="rId386"/>
              </p:custDataLst>
            </p:nvPr>
          </p:nvSpPr>
          <p:spPr bwMode="auto">
            <a:xfrm>
              <a:off x="9192625" y="4111333"/>
              <a:ext cx="2593340" cy="43116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59985" tIns="0" rIns="159985" bIns="0" rtlCol="0" anchor="t">
              <a:noAutofit/>
            </a:bodyPr>
            <a:lstStyle>
              <a:defPPr>
                <a:defRPr lang="zh-CN"/>
              </a:defPPr>
              <a:lvl1pPr marL="285750" indent="-285750">
                <a:lnSpc>
                  <a:spcPct val="120000"/>
                </a:lnSpc>
                <a:buClr>
                  <a:schemeClr val="accent1"/>
                </a:buClr>
                <a:buFont typeface="Wingdings" panose="05000000000000000000" pitchFamily="2" charset="2"/>
                <a:buChar char="n"/>
                <a:defRPr sz="1400" b="1">
                  <a:solidFill>
                    <a:schemeClr val="bg1">
                      <a:lumMod val="50000"/>
                    </a:schemeClr>
                  </a:solidFill>
                  <a:cs typeface="+mn-ea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marL="0" lvl="0" indent="0" algn="ctr">
                <a:lnSpc>
                  <a:spcPct val="150000"/>
                </a:lnSpc>
                <a:spcAft>
                  <a:spcPts val="0"/>
                </a:spcAft>
                <a:buNone/>
              </a:pPr>
              <a:r>
                <a:rPr lang="zh-CN" altLang="en-US" sz="2000" kern="1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团队成员介绍</a:t>
              </a:r>
              <a:endParaRPr lang="zh-CN" altLang="zh-CN" sz="2000" kern="100" dirty="0">
                <a:solidFill>
                  <a:srgbClr val="425D9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868" name="矩形 867"/>
            <p:cNvSpPr/>
            <p:nvPr/>
          </p:nvSpPr>
          <p:spPr>
            <a:xfrm>
              <a:off x="8074793" y="1563391"/>
              <a:ext cx="252000" cy="252000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9" name="矩形 868"/>
            <p:cNvSpPr/>
            <p:nvPr/>
          </p:nvSpPr>
          <p:spPr>
            <a:xfrm>
              <a:off x="9094592" y="4264024"/>
              <a:ext cx="252000" cy="252000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0" name="矩形 869"/>
            <p:cNvSpPr/>
            <p:nvPr/>
          </p:nvSpPr>
          <p:spPr>
            <a:xfrm>
              <a:off x="4836984" y="6176864"/>
              <a:ext cx="252000" cy="252000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2" name="矩形 871"/>
            <p:cNvSpPr/>
            <p:nvPr/>
          </p:nvSpPr>
          <p:spPr>
            <a:xfrm>
              <a:off x="4699793" y="1563391"/>
              <a:ext cx="252000" cy="252000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3" name="矩形 872"/>
            <p:cNvSpPr/>
            <p:nvPr/>
          </p:nvSpPr>
          <p:spPr>
            <a:xfrm>
              <a:off x="3913697" y="4439315"/>
              <a:ext cx="252000" cy="252000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5" name="矩形 874"/>
            <p:cNvSpPr/>
            <p:nvPr/>
          </p:nvSpPr>
          <p:spPr>
            <a:xfrm>
              <a:off x="4474115" y="5963964"/>
              <a:ext cx="4547595" cy="55308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>
                <a:lnSpc>
                  <a:spcPct val="150000"/>
                </a:lnSpc>
                <a:spcAft>
                  <a:spcPts val="0"/>
                </a:spcAft>
              </a:pPr>
              <a:r>
                <a:rPr lang="zh-CN" altLang="en-US" sz="2000" b="1" kern="1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  <a:sym typeface="+mn-ea"/>
                </a:rPr>
                <a:t>项目完成与进度安排情况</a:t>
              </a:r>
              <a:endParaRPr lang="zh-CN" altLang="en-US" sz="2000" b="1" kern="1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876" name="矩形 875"/>
            <p:cNvSpPr/>
            <p:nvPr/>
          </p:nvSpPr>
          <p:spPr>
            <a:xfrm>
              <a:off x="2458450" y="4270002"/>
              <a:ext cx="1198880" cy="55308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>
                <a:lnSpc>
                  <a:spcPct val="150000"/>
                </a:lnSpc>
                <a:spcAft>
                  <a:spcPts val="0"/>
                </a:spcAft>
              </a:pPr>
              <a:r>
                <a:rPr lang="zh-CN" altLang="en-US" sz="2000" b="1" kern="1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成果展示</a:t>
              </a:r>
              <a:endParaRPr lang="zh-CN" altLang="en-US" sz="2000" b="1" kern="100" dirty="0">
                <a:solidFill>
                  <a:srgbClr val="425D9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877" name="矩形 876"/>
            <p:cNvSpPr/>
            <p:nvPr/>
          </p:nvSpPr>
          <p:spPr>
            <a:xfrm>
              <a:off x="2668193" y="1362418"/>
              <a:ext cx="1706880" cy="55308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>
                <a:lnSpc>
                  <a:spcPct val="150000"/>
                </a:lnSpc>
                <a:spcAft>
                  <a:spcPts val="0"/>
                </a:spcAft>
              </a:pPr>
              <a:r>
                <a:rPr lang="zh-CN" altLang="en-US" sz="2000" b="1" kern="1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项目成员汇报</a:t>
              </a:r>
              <a:endParaRPr lang="en-US" altLang="zh-CN" sz="2000" b="1" kern="100" dirty="0">
                <a:solidFill>
                  <a:srgbClr val="425D9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0" y="235613"/>
            <a:ext cx="12192000" cy="729842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校徽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253445" y="368636"/>
            <a:ext cx="506666" cy="54000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0" y="368636"/>
            <a:ext cx="4597352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四、成果展示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40" y="1043940"/>
            <a:ext cx="11908155" cy="556196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0" y="235613"/>
            <a:ext cx="12192000" cy="729842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校徽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253445" y="368636"/>
            <a:ext cx="506666" cy="54000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0" y="368636"/>
            <a:ext cx="4597352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四、成果展示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 descr="VK`IID4M)(N0ZE{30Q4W(UM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290" y="1451610"/>
            <a:ext cx="11107420" cy="384365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0" y="235613"/>
            <a:ext cx="12192000" cy="729842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校徽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253445" y="368636"/>
            <a:ext cx="506666" cy="54000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0" y="368636"/>
            <a:ext cx="4597352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四、成果展示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 descr="4KZOTNALMEQ]APQ7KBS@OIB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300" y="1390650"/>
            <a:ext cx="10057765" cy="487807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0" y="235613"/>
            <a:ext cx="12192000" cy="729842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校徽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253445" y="368636"/>
            <a:ext cx="506666" cy="54000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0" y="368636"/>
            <a:ext cx="4597352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四、成果展示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 descr="_F_RLCFVKWZ~S0FO3$FEE~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420" y="1479550"/>
            <a:ext cx="10986770" cy="322326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0" y="235613"/>
            <a:ext cx="12192000" cy="729842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校徽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253445" y="368636"/>
            <a:ext cx="506666" cy="54000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0" y="368636"/>
            <a:ext cx="4597352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四、成果展示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 descr="ZYR@G7I[L4H4XMT`4O](M_I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05" y="1412875"/>
            <a:ext cx="10805795" cy="433133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0" y="235613"/>
            <a:ext cx="12192000" cy="729842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校徽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253445" y="368636"/>
            <a:ext cx="506666" cy="54000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0" y="368636"/>
            <a:ext cx="4597352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四、成果展示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 descr="1KW_BJJ9LT2{}U9FBGHHOQ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030" y="1487170"/>
            <a:ext cx="10633710" cy="437515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248925" y="301612"/>
            <a:ext cx="2232000" cy="540000"/>
            <a:chOff x="9337505" y="1139149"/>
            <a:chExt cx="2159170" cy="489382"/>
          </a:xfrm>
        </p:grpSpPr>
        <p:pic>
          <p:nvPicPr>
            <p:cNvPr id="13" name="西北工业大学"/>
            <p:cNvPicPr>
              <a:picLocks noChangeAspect="1"/>
            </p:cNvPicPr>
            <p:nvPr/>
          </p:nvPicPr>
          <p:blipFill>
            <a:blip r:embed="rId1" cstate="screen"/>
            <a:stretch>
              <a:fillRect/>
            </a:stretch>
          </p:blipFill>
          <p:spPr>
            <a:xfrm>
              <a:off x="9950548" y="1189374"/>
              <a:ext cx="1546127" cy="388933"/>
            </a:xfrm>
            <a:prstGeom prst="rect">
              <a:avLst/>
            </a:prstGeom>
          </p:spPr>
        </p:pic>
        <p:pic>
          <p:nvPicPr>
            <p:cNvPr id="14" name="校徽"/>
            <p:cNvPicPr>
              <a:picLocks noChangeAspect="1"/>
            </p:cNvPicPr>
            <p:nvPr/>
          </p:nvPicPr>
          <p:blipFill>
            <a:blip r:embed="rId2" cstate="screen"/>
            <a:stretch>
              <a:fillRect/>
            </a:stretch>
          </p:blipFill>
          <p:spPr>
            <a:xfrm>
              <a:off x="9337505" y="1139149"/>
              <a:ext cx="490134" cy="489382"/>
            </a:xfrm>
            <a:prstGeom prst="rect">
              <a:avLst/>
            </a:prstGeom>
          </p:spPr>
        </p:pic>
      </p:grpSp>
      <p:sp>
        <p:nvSpPr>
          <p:cNvPr id="15" name="文本框 14"/>
          <p:cNvSpPr txBox="1"/>
          <p:nvPr/>
        </p:nvSpPr>
        <p:spPr>
          <a:xfrm>
            <a:off x="2701328" y="342253"/>
            <a:ext cx="154612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软件学院</a:t>
            </a:r>
            <a:endParaRPr lang="en-US" altLang="zh-CN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dist"/>
            <a:r>
              <a:rPr lang="en-US" altLang="zh-CN" sz="11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School of software</a:t>
            </a:r>
            <a:endParaRPr lang="zh-CN" altLang="en-US" sz="11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2456261" y="273713"/>
            <a:ext cx="4901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||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2678632" y="177632"/>
            <a:ext cx="6834736" cy="1101103"/>
            <a:chOff x="2192175" y="205949"/>
            <a:chExt cx="6834736" cy="1101103"/>
          </a:xfrm>
        </p:grpSpPr>
        <p:sp>
          <p:nvSpPr>
            <p:cNvPr id="18" name="椭圆 17"/>
            <p:cNvSpPr/>
            <p:nvPr/>
          </p:nvSpPr>
          <p:spPr bwMode="auto">
            <a:xfrm>
              <a:off x="2192175" y="205949"/>
              <a:ext cx="1101102" cy="1101103"/>
            </a:xfrm>
            <a:prstGeom prst="ellipse">
              <a:avLst/>
            </a:prstGeom>
            <a:blipFill>
              <a:blip r:embed="rId3" cstate="print"/>
              <a:stretch>
                <a:fillRect/>
              </a:stretch>
            </a:blipFill>
            <a:ln w="15875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/>
                  </a:gs>
                </a:gsLst>
                <a:lin ang="8400000" scaled="0"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pic>
          <p:nvPicPr>
            <p:cNvPr id="19" name="Picture 2" descr="C:\Users\Administrator\Desktop\7-14012923433M39.png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347"/>
            <a:stretch>
              <a:fillRect/>
            </a:stretch>
          </p:blipFill>
          <p:spPr bwMode="auto">
            <a:xfrm>
              <a:off x="3293277" y="323359"/>
              <a:ext cx="3232794" cy="86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文本框 19"/>
            <p:cNvSpPr txBox="1"/>
            <p:nvPr/>
          </p:nvSpPr>
          <p:spPr>
            <a:xfrm>
              <a:off x="6814157" y="371760"/>
              <a:ext cx="2212754" cy="7067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2800" b="1" dirty="0">
                  <a:solidFill>
                    <a:srgbClr val="14348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四川华迪</a:t>
              </a:r>
              <a:endParaRPr lang="en-US" altLang="zh-CN" sz="2800" b="1" dirty="0">
                <a:solidFill>
                  <a:srgbClr val="14348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l"/>
              <a:r>
                <a:rPr lang="en-US" altLang="zh-CN" sz="1200" b="1" dirty="0">
                  <a:solidFill>
                    <a:srgbClr val="14348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Hwadee</a:t>
              </a:r>
              <a:endParaRPr lang="en-US" altLang="zh-CN" sz="1200" b="1" dirty="0">
                <a:solidFill>
                  <a:srgbClr val="14348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6454918" y="330002"/>
              <a:ext cx="502587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400" dirty="0">
                  <a:solidFill>
                    <a:srgbClr val="14348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||</a:t>
              </a:r>
              <a:endParaRPr lang="zh-CN" altLang="en-US" sz="4400" dirty="0">
                <a:solidFill>
                  <a:srgbClr val="14348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0" y="1920091"/>
            <a:ext cx="12192001" cy="3851061"/>
            <a:chOff x="-1" y="1634865"/>
            <a:chExt cx="12192001" cy="3851061"/>
          </a:xfrm>
        </p:grpSpPr>
        <p:grpSp>
          <p:nvGrpSpPr>
            <p:cNvPr id="415" name="组合 414"/>
            <p:cNvGrpSpPr/>
            <p:nvPr/>
          </p:nvGrpSpPr>
          <p:grpSpPr>
            <a:xfrm>
              <a:off x="5316475" y="1634865"/>
              <a:ext cx="6875525" cy="3851061"/>
              <a:chOff x="5316475" y="1599082"/>
              <a:chExt cx="6875525" cy="3851061"/>
            </a:xfrm>
          </p:grpSpPr>
          <p:sp>
            <p:nvSpPr>
              <p:cNvPr id="416" name="矩形 24"/>
              <p:cNvSpPr/>
              <p:nvPr/>
            </p:nvSpPr>
            <p:spPr>
              <a:xfrm>
                <a:off x="5316475" y="1599082"/>
                <a:ext cx="6875525" cy="3851061"/>
              </a:xfrm>
              <a:custGeom>
                <a:avLst/>
                <a:gdLst>
                  <a:gd name="connsiteX0" fmla="*/ 0 w 6819798"/>
                  <a:gd name="connsiteY0" fmla="*/ 0 h 3851061"/>
                  <a:gd name="connsiteX1" fmla="*/ 6819798 w 6819798"/>
                  <a:gd name="connsiteY1" fmla="*/ 0 h 3851061"/>
                  <a:gd name="connsiteX2" fmla="*/ 6819798 w 6819798"/>
                  <a:gd name="connsiteY2" fmla="*/ 3851061 h 3851061"/>
                  <a:gd name="connsiteX3" fmla="*/ 0 w 6819798"/>
                  <a:gd name="connsiteY3" fmla="*/ 3851061 h 3851061"/>
                  <a:gd name="connsiteX4" fmla="*/ 0 w 6819798"/>
                  <a:gd name="connsiteY4" fmla="*/ 0 h 3851061"/>
                  <a:gd name="connsiteX0-1" fmla="*/ 1409700 w 6819798"/>
                  <a:gd name="connsiteY0-2" fmla="*/ 0 h 3851061"/>
                  <a:gd name="connsiteX1-3" fmla="*/ 6819798 w 6819798"/>
                  <a:gd name="connsiteY1-4" fmla="*/ 0 h 3851061"/>
                  <a:gd name="connsiteX2-5" fmla="*/ 6819798 w 6819798"/>
                  <a:gd name="connsiteY2-6" fmla="*/ 3851061 h 3851061"/>
                  <a:gd name="connsiteX3-7" fmla="*/ 0 w 6819798"/>
                  <a:gd name="connsiteY3-8" fmla="*/ 3851061 h 3851061"/>
                  <a:gd name="connsiteX4-9" fmla="*/ 1409700 w 6819798"/>
                  <a:gd name="connsiteY4-10" fmla="*/ 0 h 3851061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6819798" h="3851061">
                    <a:moveTo>
                      <a:pt x="1409700" y="0"/>
                    </a:moveTo>
                    <a:lnTo>
                      <a:pt x="6819798" y="0"/>
                    </a:lnTo>
                    <a:lnTo>
                      <a:pt x="6819798" y="3851061"/>
                    </a:lnTo>
                    <a:lnTo>
                      <a:pt x="0" y="3851061"/>
                    </a:lnTo>
                    <a:lnTo>
                      <a:pt x="140970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421" name="平行四边形 420"/>
              <p:cNvSpPr/>
              <p:nvPr/>
            </p:nvSpPr>
            <p:spPr>
              <a:xfrm>
                <a:off x="8180650" y="4702018"/>
                <a:ext cx="1120451" cy="371765"/>
              </a:xfrm>
              <a:prstGeom prst="parallelogram">
                <a:avLst>
                  <a:gd name="adj" fmla="val 37346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1045C9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工作踏实</a:t>
                </a:r>
                <a:endParaRPr kumimoji="0" lang="zh-CN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1045C9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422" name="平行四边形 421"/>
              <p:cNvSpPr/>
              <p:nvPr/>
            </p:nvSpPr>
            <p:spPr>
              <a:xfrm>
                <a:off x="9267850" y="4702018"/>
                <a:ext cx="1120451" cy="371765"/>
              </a:xfrm>
              <a:prstGeom prst="parallelogram">
                <a:avLst>
                  <a:gd name="adj" fmla="val 37346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1045C9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作风朴实</a:t>
                </a:r>
                <a:endParaRPr kumimoji="0" lang="zh-CN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1045C9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423" name="平行四边形 422"/>
              <p:cNvSpPr/>
              <p:nvPr/>
            </p:nvSpPr>
            <p:spPr>
              <a:xfrm>
                <a:off x="10347970" y="4702018"/>
                <a:ext cx="1120451" cy="371765"/>
              </a:xfrm>
              <a:prstGeom prst="parallelogram">
                <a:avLst>
                  <a:gd name="adj" fmla="val 37346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1045C9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开拓创新</a:t>
                </a:r>
                <a:endParaRPr kumimoji="0" lang="zh-CN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1045C9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p:grpSp>
        <p:sp>
          <p:nvSpPr>
            <p:cNvPr id="3" name="文本框 2"/>
            <p:cNvSpPr txBox="1"/>
            <p:nvPr/>
          </p:nvSpPr>
          <p:spPr>
            <a:xfrm>
              <a:off x="7432646" y="2880776"/>
              <a:ext cx="4130180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五、项目成员汇报</a:t>
              </a:r>
              <a:endPara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" y="1928348"/>
              <a:ext cx="7235407" cy="3367607"/>
            </a:xfrm>
            <a:prstGeom prst="rect">
              <a:avLst/>
            </a:prstGeom>
            <a:noFill/>
            <a:ln>
              <a:solidFill>
                <a:srgbClr val="4472C4"/>
              </a:solidFill>
            </a:ln>
          </p:spPr>
        </p:pic>
        <p:sp>
          <p:nvSpPr>
            <p:cNvPr id="26" name="直角三角形 25"/>
            <p:cNvSpPr/>
            <p:nvPr/>
          </p:nvSpPr>
          <p:spPr>
            <a:xfrm rot="16200000">
              <a:off x="4841641" y="2902189"/>
              <a:ext cx="3506509" cy="1281023"/>
            </a:xfrm>
            <a:prstGeom prst="rtTriangle">
              <a:avLst/>
            </a:prstGeom>
            <a:solidFill>
              <a:srgbClr val="4472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平行四边形 26"/>
            <p:cNvSpPr/>
            <p:nvPr/>
          </p:nvSpPr>
          <p:spPr>
            <a:xfrm>
              <a:off x="7107610" y="4737801"/>
              <a:ext cx="1120451" cy="371765"/>
            </a:xfrm>
            <a:prstGeom prst="parallelogram">
              <a:avLst>
                <a:gd name="adj" fmla="val 37346"/>
              </a:avLst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1045C9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基础扎实</a:t>
              </a:r>
              <a:endPara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1045C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2631282" y="-34925"/>
            <a:ext cx="6929437" cy="6927850"/>
          </a:xfrm>
          <a:prstGeom prst="rect">
            <a:avLst/>
          </a:prstGeom>
          <a:blipFill dpi="0" rotWithShape="1">
            <a:blip r:embed="rId2" cstate="print">
              <a:alphaModFix amt="12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371600" y="1537543"/>
            <a:ext cx="9448800" cy="3782914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cs typeface="+mn-ea"/>
              <a:sym typeface="+mn-lt"/>
            </a:endParaRPr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3524250" y="2948486"/>
            <a:ext cx="5143500" cy="710067"/>
          </a:xfrm>
          <a:prstGeom prst="rect">
            <a:avLst/>
          </a:prstGeom>
          <a:noFill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1045C9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rPr>
              <a:t>敬请指导</a:t>
            </a:r>
            <a:endParaRPr kumimoji="0" lang="en-US" altLang="ko-KR" sz="4000" b="1" i="0" u="none" strike="noStrike" kern="1200" cap="none" spc="0" normalizeH="0" baseline="0" noProof="0" dirty="0">
              <a:ln>
                <a:noFill/>
              </a:ln>
              <a:solidFill>
                <a:srgbClr val="1045C9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2420257" y="4113530"/>
            <a:ext cx="1448358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: 圆角 2"/>
          <p:cNvSpPr/>
          <p:nvPr/>
        </p:nvSpPr>
        <p:spPr>
          <a:xfrm>
            <a:off x="4060372" y="3895153"/>
            <a:ext cx="4071256" cy="40226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1045C9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rPr>
              <a:t>T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1045C9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rPr>
              <a:t>hank You For Watching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srgbClr val="1045C9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12" name="Straight Connector 14"/>
          <p:cNvCxnSpPr/>
          <p:nvPr/>
        </p:nvCxnSpPr>
        <p:spPr>
          <a:xfrm>
            <a:off x="8425403" y="4113530"/>
            <a:ext cx="1448358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1531345" y="1707614"/>
            <a:ext cx="9132983" cy="344828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" name="等腰三角形 5"/>
          <p:cNvSpPr/>
          <p:nvPr/>
        </p:nvSpPr>
        <p:spPr>
          <a:xfrm rot="10800000">
            <a:off x="5949108" y="5557057"/>
            <a:ext cx="297456" cy="261324"/>
          </a:xfrm>
          <a:prstGeom prst="triangle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371642" y="1532763"/>
            <a:ext cx="155205" cy="17485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65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0660655" y="5150386"/>
            <a:ext cx="159745" cy="17007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65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" name="椭圆 1"/>
          <p:cNvSpPr/>
          <p:nvPr/>
        </p:nvSpPr>
        <p:spPr>
          <a:xfrm>
            <a:off x="5412954" y="939533"/>
            <a:ext cx="1366092" cy="1366092"/>
          </a:xfrm>
          <a:prstGeom prst="ellipse">
            <a:avLst/>
          </a:prstGeom>
          <a:ln>
            <a:noFill/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20" name="校徽"/>
          <p:cNvPicPr>
            <a:picLocks noChangeAspect="1"/>
          </p:cNvPicPr>
          <p:nvPr/>
        </p:nvPicPr>
        <p:blipFill>
          <a:blip r:embed="rId3" cstate="screen"/>
          <a:stretch>
            <a:fillRect/>
          </a:stretch>
        </p:blipFill>
        <p:spPr>
          <a:xfrm>
            <a:off x="5562755" y="1090153"/>
            <a:ext cx="1066490" cy="1064852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8" name="矩形 17"/>
          <p:cNvSpPr/>
          <p:nvPr/>
        </p:nvSpPr>
        <p:spPr>
          <a:xfrm>
            <a:off x="5125087" y="4469261"/>
            <a:ext cx="1941825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2020</a:t>
            </a:r>
            <a:r>
              <a:rPr lang="zh-CN" altLang="en-US" sz="16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16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sz="16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16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29</a:t>
            </a:r>
            <a:r>
              <a:rPr lang="zh-CN" altLang="en-US" sz="16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</a:t>
            </a:r>
            <a:endParaRPr lang="zh-CN" altLang="en-US" sz="16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248925" y="301612"/>
            <a:ext cx="2232000" cy="540000"/>
            <a:chOff x="9337505" y="1139149"/>
            <a:chExt cx="2159170" cy="489382"/>
          </a:xfrm>
        </p:grpSpPr>
        <p:pic>
          <p:nvPicPr>
            <p:cNvPr id="13" name="西北工业大学"/>
            <p:cNvPicPr>
              <a:picLocks noChangeAspect="1"/>
            </p:cNvPicPr>
            <p:nvPr/>
          </p:nvPicPr>
          <p:blipFill>
            <a:blip r:embed="rId1" cstate="screen"/>
            <a:stretch>
              <a:fillRect/>
            </a:stretch>
          </p:blipFill>
          <p:spPr>
            <a:xfrm>
              <a:off x="9950548" y="1189374"/>
              <a:ext cx="1546127" cy="388933"/>
            </a:xfrm>
            <a:prstGeom prst="rect">
              <a:avLst/>
            </a:prstGeom>
          </p:spPr>
        </p:pic>
        <p:pic>
          <p:nvPicPr>
            <p:cNvPr id="14" name="校徽"/>
            <p:cNvPicPr>
              <a:picLocks noChangeAspect="1"/>
            </p:cNvPicPr>
            <p:nvPr/>
          </p:nvPicPr>
          <p:blipFill>
            <a:blip r:embed="rId2" cstate="screen"/>
            <a:stretch>
              <a:fillRect/>
            </a:stretch>
          </p:blipFill>
          <p:spPr>
            <a:xfrm>
              <a:off x="9337505" y="1139149"/>
              <a:ext cx="490134" cy="489382"/>
            </a:xfrm>
            <a:prstGeom prst="rect">
              <a:avLst/>
            </a:prstGeom>
          </p:spPr>
        </p:pic>
      </p:grpSp>
      <p:sp>
        <p:nvSpPr>
          <p:cNvPr id="15" name="文本框 14"/>
          <p:cNvSpPr txBox="1"/>
          <p:nvPr/>
        </p:nvSpPr>
        <p:spPr>
          <a:xfrm>
            <a:off x="2701328" y="342253"/>
            <a:ext cx="154612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软件学院</a:t>
            </a:r>
            <a:endParaRPr lang="en-US" altLang="zh-CN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dist"/>
            <a:r>
              <a:rPr lang="en-US" altLang="zh-CN" sz="11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School of software</a:t>
            </a:r>
            <a:endParaRPr lang="zh-CN" altLang="en-US" sz="11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2456261" y="273713"/>
            <a:ext cx="4901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||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35863" y="1951421"/>
            <a:ext cx="12120274" cy="3851061"/>
            <a:chOff x="71726" y="1649417"/>
            <a:chExt cx="12120274" cy="3851061"/>
          </a:xfrm>
        </p:grpSpPr>
        <p:grpSp>
          <p:nvGrpSpPr>
            <p:cNvPr id="415" name="组合 414"/>
            <p:cNvGrpSpPr/>
            <p:nvPr/>
          </p:nvGrpSpPr>
          <p:grpSpPr>
            <a:xfrm>
              <a:off x="71726" y="1649417"/>
              <a:ext cx="12120274" cy="3851061"/>
              <a:chOff x="71726" y="1599082"/>
              <a:chExt cx="12120274" cy="3851061"/>
            </a:xfrm>
          </p:grpSpPr>
          <p:sp>
            <p:nvSpPr>
              <p:cNvPr id="416" name="矩形 24"/>
              <p:cNvSpPr/>
              <p:nvPr/>
            </p:nvSpPr>
            <p:spPr>
              <a:xfrm>
                <a:off x="5316475" y="1599082"/>
                <a:ext cx="6875525" cy="3851061"/>
              </a:xfrm>
              <a:custGeom>
                <a:avLst/>
                <a:gdLst>
                  <a:gd name="connsiteX0" fmla="*/ 0 w 6819798"/>
                  <a:gd name="connsiteY0" fmla="*/ 0 h 3851061"/>
                  <a:gd name="connsiteX1" fmla="*/ 6819798 w 6819798"/>
                  <a:gd name="connsiteY1" fmla="*/ 0 h 3851061"/>
                  <a:gd name="connsiteX2" fmla="*/ 6819798 w 6819798"/>
                  <a:gd name="connsiteY2" fmla="*/ 3851061 h 3851061"/>
                  <a:gd name="connsiteX3" fmla="*/ 0 w 6819798"/>
                  <a:gd name="connsiteY3" fmla="*/ 3851061 h 3851061"/>
                  <a:gd name="connsiteX4" fmla="*/ 0 w 6819798"/>
                  <a:gd name="connsiteY4" fmla="*/ 0 h 3851061"/>
                  <a:gd name="connsiteX0-1" fmla="*/ 1409700 w 6819798"/>
                  <a:gd name="connsiteY0-2" fmla="*/ 0 h 3851061"/>
                  <a:gd name="connsiteX1-3" fmla="*/ 6819798 w 6819798"/>
                  <a:gd name="connsiteY1-4" fmla="*/ 0 h 3851061"/>
                  <a:gd name="connsiteX2-5" fmla="*/ 6819798 w 6819798"/>
                  <a:gd name="connsiteY2-6" fmla="*/ 3851061 h 3851061"/>
                  <a:gd name="connsiteX3-7" fmla="*/ 0 w 6819798"/>
                  <a:gd name="connsiteY3-8" fmla="*/ 3851061 h 3851061"/>
                  <a:gd name="connsiteX4-9" fmla="*/ 1409700 w 6819798"/>
                  <a:gd name="connsiteY4-10" fmla="*/ 0 h 3851061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6819798" h="3851061">
                    <a:moveTo>
                      <a:pt x="1409700" y="0"/>
                    </a:moveTo>
                    <a:lnTo>
                      <a:pt x="6819798" y="0"/>
                    </a:lnTo>
                    <a:lnTo>
                      <a:pt x="6819798" y="3851061"/>
                    </a:lnTo>
                    <a:lnTo>
                      <a:pt x="0" y="3851061"/>
                    </a:lnTo>
                    <a:lnTo>
                      <a:pt x="140970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417" name="矩形 8"/>
              <p:cNvSpPr/>
              <p:nvPr/>
            </p:nvSpPr>
            <p:spPr>
              <a:xfrm>
                <a:off x="71726" y="1830613"/>
                <a:ext cx="7360920" cy="3367607"/>
              </a:xfrm>
              <a:custGeom>
                <a:avLst/>
                <a:gdLst>
                  <a:gd name="connsiteX0" fmla="*/ 0 w 6984776"/>
                  <a:gd name="connsiteY0" fmla="*/ 0 h 3744416"/>
                  <a:gd name="connsiteX1" fmla="*/ 6984776 w 6984776"/>
                  <a:gd name="connsiteY1" fmla="*/ 0 h 3744416"/>
                  <a:gd name="connsiteX2" fmla="*/ 6984776 w 6984776"/>
                  <a:gd name="connsiteY2" fmla="*/ 3744416 h 3744416"/>
                  <a:gd name="connsiteX3" fmla="*/ 0 w 6984776"/>
                  <a:gd name="connsiteY3" fmla="*/ 3744416 h 3744416"/>
                  <a:gd name="connsiteX4" fmla="*/ 0 w 6984776"/>
                  <a:gd name="connsiteY4" fmla="*/ 0 h 3744416"/>
                  <a:gd name="connsiteX0-1" fmla="*/ 0 w 6984776"/>
                  <a:gd name="connsiteY0-2" fmla="*/ 0 h 3744416"/>
                  <a:gd name="connsiteX1-3" fmla="*/ 6984776 w 6984776"/>
                  <a:gd name="connsiteY1-4" fmla="*/ 0 h 3744416"/>
                  <a:gd name="connsiteX2-5" fmla="*/ 5607389 w 6984776"/>
                  <a:gd name="connsiteY2-6" fmla="*/ 3744416 h 3744416"/>
                  <a:gd name="connsiteX3-7" fmla="*/ 0 w 6984776"/>
                  <a:gd name="connsiteY3-8" fmla="*/ 3744416 h 3744416"/>
                  <a:gd name="connsiteX4-9" fmla="*/ 0 w 6984776"/>
                  <a:gd name="connsiteY4-10" fmla="*/ 0 h 3744416"/>
                  <a:gd name="connsiteX0-11" fmla="*/ 0 w 6984776"/>
                  <a:gd name="connsiteY0-12" fmla="*/ 0 h 3922193"/>
                  <a:gd name="connsiteX1-13" fmla="*/ 6984776 w 6984776"/>
                  <a:gd name="connsiteY1-14" fmla="*/ 0 h 3922193"/>
                  <a:gd name="connsiteX2-15" fmla="*/ 5786695 w 6984776"/>
                  <a:gd name="connsiteY2-16" fmla="*/ 3922193 h 3922193"/>
                  <a:gd name="connsiteX3-17" fmla="*/ 0 w 6984776"/>
                  <a:gd name="connsiteY3-18" fmla="*/ 3744416 h 3922193"/>
                  <a:gd name="connsiteX4-19" fmla="*/ 0 w 6984776"/>
                  <a:gd name="connsiteY4-20" fmla="*/ 0 h 3922193"/>
                  <a:gd name="connsiteX0-21" fmla="*/ 0 w 6984776"/>
                  <a:gd name="connsiteY0-22" fmla="*/ 0 h 3922193"/>
                  <a:gd name="connsiteX1-23" fmla="*/ 6984776 w 6984776"/>
                  <a:gd name="connsiteY1-24" fmla="*/ 0 h 3922193"/>
                  <a:gd name="connsiteX2-25" fmla="*/ 5786695 w 6984776"/>
                  <a:gd name="connsiteY2-26" fmla="*/ 3922193 h 3922193"/>
                  <a:gd name="connsiteX3-27" fmla="*/ 0 w 6984776"/>
                  <a:gd name="connsiteY3-28" fmla="*/ 3820606 h 3922193"/>
                  <a:gd name="connsiteX4-29" fmla="*/ 0 w 6984776"/>
                  <a:gd name="connsiteY4-30" fmla="*/ 0 h 3922193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6984776" h="3922193">
                    <a:moveTo>
                      <a:pt x="0" y="0"/>
                    </a:moveTo>
                    <a:lnTo>
                      <a:pt x="6984776" y="0"/>
                    </a:lnTo>
                    <a:lnTo>
                      <a:pt x="5786695" y="3922193"/>
                    </a:lnTo>
                    <a:lnTo>
                      <a:pt x="0" y="3820606"/>
                    </a:lnTo>
                    <a:lnTo>
                      <a:pt x="0" y="0"/>
                    </a:lnTo>
                    <a:close/>
                  </a:path>
                </a:pathLst>
              </a:custGeom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420" name="平行四边形 419"/>
              <p:cNvSpPr/>
              <p:nvPr/>
            </p:nvSpPr>
            <p:spPr>
              <a:xfrm>
                <a:off x="7107610" y="4702018"/>
                <a:ext cx="1120451" cy="371765"/>
              </a:xfrm>
              <a:prstGeom prst="parallelogram">
                <a:avLst>
                  <a:gd name="adj" fmla="val 37346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1045C9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基础扎实</a:t>
                </a:r>
                <a:endParaRPr kumimoji="0" lang="zh-CN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1045C9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421" name="平行四边形 420"/>
              <p:cNvSpPr/>
              <p:nvPr/>
            </p:nvSpPr>
            <p:spPr>
              <a:xfrm>
                <a:off x="8180650" y="4702018"/>
                <a:ext cx="1120451" cy="371765"/>
              </a:xfrm>
              <a:prstGeom prst="parallelogram">
                <a:avLst>
                  <a:gd name="adj" fmla="val 37346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1045C9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工作踏实</a:t>
                </a:r>
                <a:endParaRPr kumimoji="0" lang="zh-CN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1045C9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422" name="平行四边形 421"/>
              <p:cNvSpPr/>
              <p:nvPr/>
            </p:nvSpPr>
            <p:spPr>
              <a:xfrm>
                <a:off x="9267850" y="4702018"/>
                <a:ext cx="1120451" cy="371765"/>
              </a:xfrm>
              <a:prstGeom prst="parallelogram">
                <a:avLst>
                  <a:gd name="adj" fmla="val 37346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1045C9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作风朴实</a:t>
                </a:r>
                <a:endParaRPr kumimoji="0" lang="zh-CN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1045C9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423" name="平行四边形 422"/>
              <p:cNvSpPr/>
              <p:nvPr/>
            </p:nvSpPr>
            <p:spPr>
              <a:xfrm>
                <a:off x="10347970" y="4702018"/>
                <a:ext cx="1120451" cy="371765"/>
              </a:xfrm>
              <a:prstGeom prst="parallelogram">
                <a:avLst>
                  <a:gd name="adj" fmla="val 37346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1045C9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开拓创新</a:t>
                </a:r>
                <a:endParaRPr kumimoji="0" lang="zh-CN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1045C9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p:grpSp>
        <p:sp>
          <p:nvSpPr>
            <p:cNvPr id="3" name="文本框 2"/>
            <p:cNvSpPr txBox="1"/>
            <p:nvPr/>
          </p:nvSpPr>
          <p:spPr>
            <a:xfrm>
              <a:off x="7432646" y="2880776"/>
              <a:ext cx="4130180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一、项目背景及项目简介</a:t>
              </a:r>
              <a:endPara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2678632" y="177632"/>
            <a:ext cx="6834736" cy="1101103"/>
            <a:chOff x="2192175" y="205949"/>
            <a:chExt cx="6834736" cy="1101103"/>
          </a:xfrm>
        </p:grpSpPr>
        <p:sp>
          <p:nvSpPr>
            <p:cNvPr id="18" name="椭圆 17"/>
            <p:cNvSpPr/>
            <p:nvPr/>
          </p:nvSpPr>
          <p:spPr bwMode="auto">
            <a:xfrm>
              <a:off x="2192175" y="205949"/>
              <a:ext cx="1101102" cy="1101103"/>
            </a:xfrm>
            <a:prstGeom prst="ellipse">
              <a:avLst/>
            </a:prstGeom>
            <a:blipFill>
              <a:blip r:embed="rId4" cstate="print"/>
              <a:stretch>
                <a:fillRect/>
              </a:stretch>
            </a:blipFill>
            <a:ln w="15875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/>
                  </a:gs>
                </a:gsLst>
                <a:lin ang="8400000" scaled="0"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pic>
          <p:nvPicPr>
            <p:cNvPr id="19" name="Picture 2" descr="C:\Users\Administrator\Desktop\7-14012923433M39.png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347"/>
            <a:stretch>
              <a:fillRect/>
            </a:stretch>
          </p:blipFill>
          <p:spPr bwMode="auto">
            <a:xfrm>
              <a:off x="3293277" y="323359"/>
              <a:ext cx="3232794" cy="86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文本框 19"/>
            <p:cNvSpPr txBox="1"/>
            <p:nvPr/>
          </p:nvSpPr>
          <p:spPr>
            <a:xfrm>
              <a:off x="6814157" y="371760"/>
              <a:ext cx="2212754" cy="7067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2800" b="1" dirty="0">
                  <a:solidFill>
                    <a:srgbClr val="14348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四川华迪</a:t>
              </a:r>
              <a:endParaRPr lang="en-US" altLang="zh-CN" sz="2800" b="1" dirty="0">
                <a:solidFill>
                  <a:srgbClr val="14348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1200" b="1" dirty="0">
                  <a:solidFill>
                    <a:srgbClr val="14348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Hwadee</a:t>
              </a:r>
              <a:endParaRPr lang="en-US" altLang="zh-CN" sz="1200" b="1" dirty="0">
                <a:solidFill>
                  <a:srgbClr val="14348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6454918" y="330002"/>
              <a:ext cx="502587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400" dirty="0">
                  <a:solidFill>
                    <a:srgbClr val="14348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||</a:t>
              </a:r>
              <a:endParaRPr lang="zh-CN" altLang="en-US" sz="4400" dirty="0">
                <a:solidFill>
                  <a:srgbClr val="14348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0" y="273713"/>
            <a:ext cx="12192000" cy="729842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248925" y="281948"/>
            <a:ext cx="2232000" cy="540000"/>
            <a:chOff x="9337505" y="1139149"/>
            <a:chExt cx="2159170" cy="489382"/>
          </a:xfrm>
        </p:grpSpPr>
        <p:pic>
          <p:nvPicPr>
            <p:cNvPr id="13" name="西北工业大学"/>
            <p:cNvPicPr>
              <a:picLocks noChangeAspect="1"/>
            </p:cNvPicPr>
            <p:nvPr/>
          </p:nvPicPr>
          <p:blipFill>
            <a:blip r:embed="rId1" cstate="screen"/>
            <a:stretch>
              <a:fillRect/>
            </a:stretch>
          </p:blipFill>
          <p:spPr>
            <a:xfrm>
              <a:off x="9950548" y="1189374"/>
              <a:ext cx="1546127" cy="388933"/>
            </a:xfrm>
            <a:prstGeom prst="rect">
              <a:avLst/>
            </a:prstGeom>
          </p:spPr>
        </p:pic>
        <p:pic>
          <p:nvPicPr>
            <p:cNvPr id="14" name="校徽"/>
            <p:cNvPicPr>
              <a:picLocks noChangeAspect="1"/>
            </p:cNvPicPr>
            <p:nvPr/>
          </p:nvPicPr>
          <p:blipFill>
            <a:blip r:embed="rId2" cstate="screen"/>
            <a:stretch>
              <a:fillRect/>
            </a:stretch>
          </p:blipFill>
          <p:spPr>
            <a:xfrm>
              <a:off x="9337505" y="1139149"/>
              <a:ext cx="490134" cy="489382"/>
            </a:xfrm>
            <a:prstGeom prst="rect">
              <a:avLst/>
            </a:prstGeom>
          </p:spPr>
        </p:pic>
      </p:grpSp>
      <p:sp>
        <p:nvSpPr>
          <p:cNvPr id="15" name="文本框 14"/>
          <p:cNvSpPr txBox="1"/>
          <p:nvPr/>
        </p:nvSpPr>
        <p:spPr>
          <a:xfrm>
            <a:off x="2701328" y="342253"/>
            <a:ext cx="1546127" cy="537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四川华迪</a:t>
            </a:r>
            <a:endParaRPr lang="en-US" altLang="zh-CN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11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Hwadee</a:t>
            </a:r>
            <a:endParaRPr lang="en-US" altLang="zh-CN" sz="11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2456261" y="273713"/>
            <a:ext cx="4901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||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3744104" y="1324209"/>
            <a:ext cx="711229" cy="623288"/>
            <a:chOff x="813732" y="436228"/>
            <a:chExt cx="711229" cy="623288"/>
          </a:xfrm>
        </p:grpSpPr>
        <p:sp>
          <p:nvSpPr>
            <p:cNvPr id="20" name="箭头: V 形 19"/>
            <p:cNvSpPr/>
            <p:nvPr/>
          </p:nvSpPr>
          <p:spPr>
            <a:xfrm>
              <a:off x="813732" y="436228"/>
              <a:ext cx="360727" cy="604007"/>
            </a:xfrm>
            <a:prstGeom prst="chevron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1" name="箭头: V 形 20"/>
            <p:cNvSpPr/>
            <p:nvPr/>
          </p:nvSpPr>
          <p:spPr>
            <a:xfrm>
              <a:off x="1164234" y="455509"/>
              <a:ext cx="360727" cy="604007"/>
            </a:xfrm>
            <a:prstGeom prst="chevron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8137482" y="1320366"/>
            <a:ext cx="711229" cy="604007"/>
            <a:chOff x="1844849" y="436228"/>
            <a:chExt cx="711229" cy="604007"/>
          </a:xfrm>
        </p:grpSpPr>
        <p:sp>
          <p:nvSpPr>
            <p:cNvPr id="23" name="箭头: V 形 22"/>
            <p:cNvSpPr/>
            <p:nvPr/>
          </p:nvSpPr>
          <p:spPr>
            <a:xfrm rot="10800000">
              <a:off x="1844849" y="436228"/>
              <a:ext cx="360727" cy="604007"/>
            </a:xfrm>
            <a:prstGeom prst="chevron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4" name="箭头: V 形 23"/>
            <p:cNvSpPr/>
            <p:nvPr/>
          </p:nvSpPr>
          <p:spPr>
            <a:xfrm rot="10800000">
              <a:off x="2195351" y="436228"/>
              <a:ext cx="360727" cy="604007"/>
            </a:xfrm>
            <a:prstGeom prst="chevron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5" name="矩形 24"/>
          <p:cNvSpPr/>
          <p:nvPr/>
        </p:nvSpPr>
        <p:spPr>
          <a:xfrm>
            <a:off x="5049689" y="1266738"/>
            <a:ext cx="2493437" cy="738231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  <a:softEdge rad="127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项目背景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755591" y="2268153"/>
            <a:ext cx="10717127" cy="426374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kern="100" dirty="0"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综合</a:t>
            </a:r>
            <a:r>
              <a:rPr lang="zh-CN" altLang="en-US" kern="100" dirty="0"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dirty="0"/>
              <a:t>“</a:t>
            </a:r>
            <a:endParaRPr lang="zh-CN" altLang="zh-CN" dirty="0"/>
          </a:p>
        </p:txBody>
      </p:sp>
      <p:sp>
        <p:nvSpPr>
          <p:cNvPr id="7" name="文本框 6"/>
          <p:cNvSpPr txBox="1"/>
          <p:nvPr/>
        </p:nvSpPr>
        <p:spPr>
          <a:xfrm>
            <a:off x="1084747" y="2874494"/>
            <a:ext cx="10022000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r>
              <a:rPr lang="zh-CN" altLang="en-US" sz="20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入21世纪以来，网络文学逐渐成为文学体系中的一个新生产物而跃跃成长。20多年来，中国网络文学异军突起，以惊人的速度繁荣发展。目前，网络文学在中国拥有4.55亿读者，注册作者1755万人，签约作家100多万人，存量作品约2500万部，并以每年200多万部的速度增长。可以说，网络文学不仅是中国文学的重要组成部分，而且也是全世界重要的文化现象之一。在发展过程中，中国网络文学逐步显示出商业价值，并找到了自己的商业模式。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0" y="273713"/>
            <a:ext cx="12192000" cy="729842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248925" y="281948"/>
            <a:ext cx="2232000" cy="540000"/>
            <a:chOff x="9337505" y="1139149"/>
            <a:chExt cx="2159170" cy="489382"/>
          </a:xfrm>
        </p:grpSpPr>
        <p:pic>
          <p:nvPicPr>
            <p:cNvPr id="13" name="西北工业大学"/>
            <p:cNvPicPr>
              <a:picLocks noChangeAspect="1"/>
            </p:cNvPicPr>
            <p:nvPr/>
          </p:nvPicPr>
          <p:blipFill>
            <a:blip r:embed="rId1" cstate="screen"/>
            <a:stretch>
              <a:fillRect/>
            </a:stretch>
          </p:blipFill>
          <p:spPr>
            <a:xfrm>
              <a:off x="9950548" y="1189374"/>
              <a:ext cx="1546127" cy="388933"/>
            </a:xfrm>
            <a:prstGeom prst="rect">
              <a:avLst/>
            </a:prstGeom>
          </p:spPr>
        </p:pic>
        <p:pic>
          <p:nvPicPr>
            <p:cNvPr id="14" name="校徽"/>
            <p:cNvPicPr>
              <a:picLocks noChangeAspect="1"/>
            </p:cNvPicPr>
            <p:nvPr/>
          </p:nvPicPr>
          <p:blipFill>
            <a:blip r:embed="rId2" cstate="screen"/>
            <a:stretch>
              <a:fillRect/>
            </a:stretch>
          </p:blipFill>
          <p:spPr>
            <a:xfrm>
              <a:off x="9337505" y="1139149"/>
              <a:ext cx="490134" cy="489382"/>
            </a:xfrm>
            <a:prstGeom prst="rect">
              <a:avLst/>
            </a:prstGeom>
          </p:spPr>
        </p:pic>
      </p:grpSp>
      <p:sp>
        <p:nvSpPr>
          <p:cNvPr id="15" name="文本框 14"/>
          <p:cNvSpPr txBox="1"/>
          <p:nvPr/>
        </p:nvSpPr>
        <p:spPr>
          <a:xfrm>
            <a:off x="2701328" y="342253"/>
            <a:ext cx="1546127" cy="537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四川华迪</a:t>
            </a:r>
            <a:endParaRPr lang="en-US" altLang="zh-CN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11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Hwadee</a:t>
            </a:r>
            <a:endParaRPr lang="en-US" altLang="zh-CN" sz="11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2456261" y="273713"/>
            <a:ext cx="4901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||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3744104" y="1324209"/>
            <a:ext cx="711229" cy="623288"/>
            <a:chOff x="813732" y="436228"/>
            <a:chExt cx="711229" cy="623288"/>
          </a:xfrm>
        </p:grpSpPr>
        <p:sp>
          <p:nvSpPr>
            <p:cNvPr id="20" name="箭头: V 形 19"/>
            <p:cNvSpPr/>
            <p:nvPr/>
          </p:nvSpPr>
          <p:spPr>
            <a:xfrm>
              <a:off x="813732" y="436228"/>
              <a:ext cx="360727" cy="604007"/>
            </a:xfrm>
            <a:prstGeom prst="chevron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1" name="箭头: V 形 20"/>
            <p:cNvSpPr/>
            <p:nvPr/>
          </p:nvSpPr>
          <p:spPr>
            <a:xfrm>
              <a:off x="1164234" y="455509"/>
              <a:ext cx="360727" cy="604007"/>
            </a:xfrm>
            <a:prstGeom prst="chevron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8137482" y="1320366"/>
            <a:ext cx="711229" cy="604007"/>
            <a:chOff x="1844849" y="436228"/>
            <a:chExt cx="711229" cy="604007"/>
          </a:xfrm>
        </p:grpSpPr>
        <p:sp>
          <p:nvSpPr>
            <p:cNvPr id="23" name="箭头: V 形 22"/>
            <p:cNvSpPr/>
            <p:nvPr/>
          </p:nvSpPr>
          <p:spPr>
            <a:xfrm rot="10800000">
              <a:off x="1844849" y="436228"/>
              <a:ext cx="360727" cy="604007"/>
            </a:xfrm>
            <a:prstGeom prst="chevron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4" name="箭头: V 形 23"/>
            <p:cNvSpPr/>
            <p:nvPr/>
          </p:nvSpPr>
          <p:spPr>
            <a:xfrm rot="10800000">
              <a:off x="2195351" y="436228"/>
              <a:ext cx="360727" cy="604007"/>
            </a:xfrm>
            <a:prstGeom prst="chevron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5" name="矩形 24"/>
          <p:cNvSpPr/>
          <p:nvPr/>
        </p:nvSpPr>
        <p:spPr>
          <a:xfrm>
            <a:off x="5049689" y="1266738"/>
            <a:ext cx="2493437" cy="738231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  <a:softEdge rad="127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项目简介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755591" y="2268153"/>
            <a:ext cx="10717127" cy="426374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kern="100" dirty="0"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综合</a:t>
            </a:r>
            <a:r>
              <a:rPr lang="zh-CN" altLang="en-US" kern="100" dirty="0"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dirty="0"/>
              <a:t>“</a:t>
            </a:r>
            <a:endParaRPr lang="zh-CN" altLang="zh-CN" dirty="0"/>
          </a:p>
        </p:txBody>
      </p:sp>
      <p:sp>
        <p:nvSpPr>
          <p:cNvPr id="7" name="文本框 6"/>
          <p:cNvSpPr txBox="1"/>
          <p:nvPr/>
        </p:nvSpPr>
        <p:spPr>
          <a:xfrm>
            <a:off x="1084747" y="2874494"/>
            <a:ext cx="10022000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r>
              <a:rPr lang="zh-CN" altLang="en-US" sz="20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在这样的背景下，</a:t>
            </a:r>
            <a:r>
              <a:rPr sz="20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我们小组</a:t>
            </a:r>
            <a:r>
              <a:rPr lang="zh-CN" sz="20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提出</a:t>
            </a:r>
            <a:r>
              <a:rPr lang="en-US" altLang="zh-CN" sz="20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sz="20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网络文学大数据分析系统</a:t>
            </a:r>
            <a:r>
              <a:rPr lang="en-US" sz="20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r>
              <a:rPr lang="zh-CN" altLang="en-US" sz="20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这个项目。主要获取当下最热门的网络文学阅读平台</a:t>
            </a:r>
            <a:r>
              <a:rPr lang="en-US" altLang="zh-CN" sz="20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——“</a:t>
            </a:r>
            <a:r>
              <a:rPr lang="zh-CN" altLang="en-US" sz="20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晋江文学</a:t>
            </a:r>
            <a:r>
              <a:rPr lang="en-US" altLang="zh-CN" sz="20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r>
              <a:rPr lang="zh-CN" altLang="en-US" sz="20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台上的数据，从题材收录占比；月份排行；季度排行；年度排行；用户阅读稳定性分析；积分排行；各题材top10；长篇排行；作者积分排行；新晋作者排行；稳定更新排行；本月完结收益排行；打赏收益排行；读者消费排行；读者订阅偏好；同类网站排行，这</a:t>
            </a:r>
            <a:r>
              <a:rPr lang="en-US" altLang="zh-CN" sz="20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16</a:t>
            </a:r>
            <a:r>
              <a:rPr lang="zh-CN" altLang="en-US" sz="20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个维度进行大数据分析及可视化展示。</a:t>
            </a:r>
            <a:endParaRPr sz="20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248925" y="301612"/>
            <a:ext cx="2232000" cy="540000"/>
            <a:chOff x="9337505" y="1139149"/>
            <a:chExt cx="2159170" cy="489382"/>
          </a:xfrm>
        </p:grpSpPr>
        <p:pic>
          <p:nvPicPr>
            <p:cNvPr id="13" name="西北工业大学"/>
            <p:cNvPicPr>
              <a:picLocks noChangeAspect="1"/>
            </p:cNvPicPr>
            <p:nvPr/>
          </p:nvPicPr>
          <p:blipFill>
            <a:blip r:embed="rId1" cstate="screen"/>
            <a:stretch>
              <a:fillRect/>
            </a:stretch>
          </p:blipFill>
          <p:spPr>
            <a:xfrm>
              <a:off x="9950548" y="1189374"/>
              <a:ext cx="1546127" cy="388933"/>
            </a:xfrm>
            <a:prstGeom prst="rect">
              <a:avLst/>
            </a:prstGeom>
          </p:spPr>
        </p:pic>
        <p:pic>
          <p:nvPicPr>
            <p:cNvPr id="14" name="校徽"/>
            <p:cNvPicPr>
              <a:picLocks noChangeAspect="1"/>
            </p:cNvPicPr>
            <p:nvPr/>
          </p:nvPicPr>
          <p:blipFill>
            <a:blip r:embed="rId2" cstate="screen"/>
            <a:stretch>
              <a:fillRect/>
            </a:stretch>
          </p:blipFill>
          <p:spPr>
            <a:xfrm>
              <a:off x="9337505" y="1139149"/>
              <a:ext cx="490134" cy="489382"/>
            </a:xfrm>
            <a:prstGeom prst="rect">
              <a:avLst/>
            </a:prstGeom>
          </p:spPr>
        </p:pic>
      </p:grpSp>
      <p:sp>
        <p:nvSpPr>
          <p:cNvPr id="15" name="文本框 14"/>
          <p:cNvSpPr txBox="1"/>
          <p:nvPr/>
        </p:nvSpPr>
        <p:spPr>
          <a:xfrm>
            <a:off x="2701328" y="342253"/>
            <a:ext cx="154612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软件学院</a:t>
            </a:r>
            <a:endParaRPr lang="en-US" altLang="zh-CN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dist"/>
            <a:r>
              <a:rPr lang="en-US" altLang="zh-CN" sz="11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School of software</a:t>
            </a:r>
            <a:endParaRPr lang="zh-CN" altLang="en-US" sz="11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2456261" y="273713"/>
            <a:ext cx="4901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||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35863" y="1951421"/>
            <a:ext cx="12120274" cy="3851061"/>
            <a:chOff x="71726" y="1649417"/>
            <a:chExt cx="12120274" cy="3851061"/>
          </a:xfrm>
        </p:grpSpPr>
        <p:grpSp>
          <p:nvGrpSpPr>
            <p:cNvPr id="415" name="组合 414"/>
            <p:cNvGrpSpPr/>
            <p:nvPr/>
          </p:nvGrpSpPr>
          <p:grpSpPr>
            <a:xfrm>
              <a:off x="71726" y="1649417"/>
              <a:ext cx="12120274" cy="3851061"/>
              <a:chOff x="71726" y="1599082"/>
              <a:chExt cx="12120274" cy="3851061"/>
            </a:xfrm>
          </p:grpSpPr>
          <p:sp>
            <p:nvSpPr>
              <p:cNvPr id="416" name="矩形 24"/>
              <p:cNvSpPr/>
              <p:nvPr/>
            </p:nvSpPr>
            <p:spPr>
              <a:xfrm>
                <a:off x="5316475" y="1599082"/>
                <a:ext cx="6875525" cy="3851061"/>
              </a:xfrm>
              <a:custGeom>
                <a:avLst/>
                <a:gdLst>
                  <a:gd name="connsiteX0" fmla="*/ 0 w 6819798"/>
                  <a:gd name="connsiteY0" fmla="*/ 0 h 3851061"/>
                  <a:gd name="connsiteX1" fmla="*/ 6819798 w 6819798"/>
                  <a:gd name="connsiteY1" fmla="*/ 0 h 3851061"/>
                  <a:gd name="connsiteX2" fmla="*/ 6819798 w 6819798"/>
                  <a:gd name="connsiteY2" fmla="*/ 3851061 h 3851061"/>
                  <a:gd name="connsiteX3" fmla="*/ 0 w 6819798"/>
                  <a:gd name="connsiteY3" fmla="*/ 3851061 h 3851061"/>
                  <a:gd name="connsiteX4" fmla="*/ 0 w 6819798"/>
                  <a:gd name="connsiteY4" fmla="*/ 0 h 3851061"/>
                  <a:gd name="connsiteX0-1" fmla="*/ 1409700 w 6819798"/>
                  <a:gd name="connsiteY0-2" fmla="*/ 0 h 3851061"/>
                  <a:gd name="connsiteX1-3" fmla="*/ 6819798 w 6819798"/>
                  <a:gd name="connsiteY1-4" fmla="*/ 0 h 3851061"/>
                  <a:gd name="connsiteX2-5" fmla="*/ 6819798 w 6819798"/>
                  <a:gd name="connsiteY2-6" fmla="*/ 3851061 h 3851061"/>
                  <a:gd name="connsiteX3-7" fmla="*/ 0 w 6819798"/>
                  <a:gd name="connsiteY3-8" fmla="*/ 3851061 h 3851061"/>
                  <a:gd name="connsiteX4-9" fmla="*/ 1409700 w 6819798"/>
                  <a:gd name="connsiteY4-10" fmla="*/ 0 h 3851061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6819798" h="3851061">
                    <a:moveTo>
                      <a:pt x="1409700" y="0"/>
                    </a:moveTo>
                    <a:lnTo>
                      <a:pt x="6819798" y="0"/>
                    </a:lnTo>
                    <a:lnTo>
                      <a:pt x="6819798" y="3851061"/>
                    </a:lnTo>
                    <a:lnTo>
                      <a:pt x="0" y="3851061"/>
                    </a:lnTo>
                    <a:lnTo>
                      <a:pt x="140970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417" name="矩形 8"/>
              <p:cNvSpPr/>
              <p:nvPr/>
            </p:nvSpPr>
            <p:spPr>
              <a:xfrm>
                <a:off x="71726" y="1830613"/>
                <a:ext cx="7360920" cy="3367607"/>
              </a:xfrm>
              <a:custGeom>
                <a:avLst/>
                <a:gdLst>
                  <a:gd name="connsiteX0" fmla="*/ 0 w 6984776"/>
                  <a:gd name="connsiteY0" fmla="*/ 0 h 3744416"/>
                  <a:gd name="connsiteX1" fmla="*/ 6984776 w 6984776"/>
                  <a:gd name="connsiteY1" fmla="*/ 0 h 3744416"/>
                  <a:gd name="connsiteX2" fmla="*/ 6984776 w 6984776"/>
                  <a:gd name="connsiteY2" fmla="*/ 3744416 h 3744416"/>
                  <a:gd name="connsiteX3" fmla="*/ 0 w 6984776"/>
                  <a:gd name="connsiteY3" fmla="*/ 3744416 h 3744416"/>
                  <a:gd name="connsiteX4" fmla="*/ 0 w 6984776"/>
                  <a:gd name="connsiteY4" fmla="*/ 0 h 3744416"/>
                  <a:gd name="connsiteX0-1" fmla="*/ 0 w 6984776"/>
                  <a:gd name="connsiteY0-2" fmla="*/ 0 h 3744416"/>
                  <a:gd name="connsiteX1-3" fmla="*/ 6984776 w 6984776"/>
                  <a:gd name="connsiteY1-4" fmla="*/ 0 h 3744416"/>
                  <a:gd name="connsiteX2-5" fmla="*/ 5607389 w 6984776"/>
                  <a:gd name="connsiteY2-6" fmla="*/ 3744416 h 3744416"/>
                  <a:gd name="connsiteX3-7" fmla="*/ 0 w 6984776"/>
                  <a:gd name="connsiteY3-8" fmla="*/ 3744416 h 3744416"/>
                  <a:gd name="connsiteX4-9" fmla="*/ 0 w 6984776"/>
                  <a:gd name="connsiteY4-10" fmla="*/ 0 h 3744416"/>
                  <a:gd name="connsiteX0-11" fmla="*/ 0 w 6984776"/>
                  <a:gd name="connsiteY0-12" fmla="*/ 0 h 3922193"/>
                  <a:gd name="connsiteX1-13" fmla="*/ 6984776 w 6984776"/>
                  <a:gd name="connsiteY1-14" fmla="*/ 0 h 3922193"/>
                  <a:gd name="connsiteX2-15" fmla="*/ 5786695 w 6984776"/>
                  <a:gd name="connsiteY2-16" fmla="*/ 3922193 h 3922193"/>
                  <a:gd name="connsiteX3-17" fmla="*/ 0 w 6984776"/>
                  <a:gd name="connsiteY3-18" fmla="*/ 3744416 h 3922193"/>
                  <a:gd name="connsiteX4-19" fmla="*/ 0 w 6984776"/>
                  <a:gd name="connsiteY4-20" fmla="*/ 0 h 3922193"/>
                  <a:gd name="connsiteX0-21" fmla="*/ 0 w 6984776"/>
                  <a:gd name="connsiteY0-22" fmla="*/ 0 h 3922193"/>
                  <a:gd name="connsiteX1-23" fmla="*/ 6984776 w 6984776"/>
                  <a:gd name="connsiteY1-24" fmla="*/ 0 h 3922193"/>
                  <a:gd name="connsiteX2-25" fmla="*/ 5786695 w 6984776"/>
                  <a:gd name="connsiteY2-26" fmla="*/ 3922193 h 3922193"/>
                  <a:gd name="connsiteX3-27" fmla="*/ 0 w 6984776"/>
                  <a:gd name="connsiteY3-28" fmla="*/ 3820606 h 3922193"/>
                  <a:gd name="connsiteX4-29" fmla="*/ 0 w 6984776"/>
                  <a:gd name="connsiteY4-30" fmla="*/ 0 h 3922193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6984776" h="3922193">
                    <a:moveTo>
                      <a:pt x="0" y="0"/>
                    </a:moveTo>
                    <a:lnTo>
                      <a:pt x="6984776" y="0"/>
                    </a:lnTo>
                    <a:lnTo>
                      <a:pt x="5786695" y="3922193"/>
                    </a:lnTo>
                    <a:lnTo>
                      <a:pt x="0" y="3820606"/>
                    </a:lnTo>
                    <a:lnTo>
                      <a:pt x="0" y="0"/>
                    </a:lnTo>
                    <a:close/>
                  </a:path>
                </a:pathLst>
              </a:custGeom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420" name="平行四边形 419"/>
              <p:cNvSpPr/>
              <p:nvPr/>
            </p:nvSpPr>
            <p:spPr>
              <a:xfrm>
                <a:off x="7107610" y="4702018"/>
                <a:ext cx="1120451" cy="371765"/>
              </a:xfrm>
              <a:prstGeom prst="parallelogram">
                <a:avLst>
                  <a:gd name="adj" fmla="val 37346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1045C9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基础扎实</a:t>
                </a:r>
                <a:endParaRPr kumimoji="0" lang="zh-CN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1045C9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421" name="平行四边形 420"/>
              <p:cNvSpPr/>
              <p:nvPr/>
            </p:nvSpPr>
            <p:spPr>
              <a:xfrm>
                <a:off x="8180650" y="4702018"/>
                <a:ext cx="1120451" cy="371765"/>
              </a:xfrm>
              <a:prstGeom prst="parallelogram">
                <a:avLst>
                  <a:gd name="adj" fmla="val 37346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1045C9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工作踏实</a:t>
                </a:r>
                <a:endParaRPr kumimoji="0" lang="zh-CN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1045C9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422" name="平行四边形 421"/>
              <p:cNvSpPr/>
              <p:nvPr/>
            </p:nvSpPr>
            <p:spPr>
              <a:xfrm>
                <a:off x="9267850" y="4702018"/>
                <a:ext cx="1120451" cy="371765"/>
              </a:xfrm>
              <a:prstGeom prst="parallelogram">
                <a:avLst>
                  <a:gd name="adj" fmla="val 37346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1045C9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作风朴实</a:t>
                </a:r>
                <a:endParaRPr kumimoji="0" lang="zh-CN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1045C9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423" name="平行四边形 422"/>
              <p:cNvSpPr/>
              <p:nvPr/>
            </p:nvSpPr>
            <p:spPr>
              <a:xfrm>
                <a:off x="10347970" y="4702018"/>
                <a:ext cx="1120451" cy="371765"/>
              </a:xfrm>
              <a:prstGeom prst="parallelogram">
                <a:avLst>
                  <a:gd name="adj" fmla="val 37346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1045C9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开拓创新</a:t>
                </a:r>
                <a:endParaRPr kumimoji="0" lang="zh-CN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1045C9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p:grpSp>
        <p:sp>
          <p:nvSpPr>
            <p:cNvPr id="3" name="文本框 2"/>
            <p:cNvSpPr txBox="1"/>
            <p:nvPr/>
          </p:nvSpPr>
          <p:spPr>
            <a:xfrm>
              <a:off x="7432646" y="2880776"/>
              <a:ext cx="4130180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二、团队成员介绍</a:t>
              </a:r>
              <a:endPara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2678632" y="177632"/>
            <a:ext cx="6834736" cy="1101103"/>
            <a:chOff x="2192175" y="205949"/>
            <a:chExt cx="6834736" cy="1101103"/>
          </a:xfrm>
        </p:grpSpPr>
        <p:sp>
          <p:nvSpPr>
            <p:cNvPr id="18" name="椭圆 17"/>
            <p:cNvSpPr/>
            <p:nvPr/>
          </p:nvSpPr>
          <p:spPr bwMode="auto">
            <a:xfrm>
              <a:off x="2192175" y="205949"/>
              <a:ext cx="1101102" cy="1101103"/>
            </a:xfrm>
            <a:prstGeom prst="ellipse">
              <a:avLst/>
            </a:prstGeom>
            <a:blipFill>
              <a:blip r:embed="rId4" cstate="print"/>
              <a:stretch>
                <a:fillRect/>
              </a:stretch>
            </a:blipFill>
            <a:ln w="15875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/>
                  </a:gs>
                </a:gsLst>
                <a:lin ang="8400000" scaled="0"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pic>
          <p:nvPicPr>
            <p:cNvPr id="19" name="Picture 2" descr="C:\Users\Administrator\Desktop\7-14012923433M39.png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347"/>
            <a:stretch>
              <a:fillRect/>
            </a:stretch>
          </p:blipFill>
          <p:spPr bwMode="auto">
            <a:xfrm>
              <a:off x="3293277" y="323359"/>
              <a:ext cx="3232794" cy="86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文本框 19"/>
            <p:cNvSpPr txBox="1"/>
            <p:nvPr/>
          </p:nvSpPr>
          <p:spPr>
            <a:xfrm>
              <a:off x="6814157" y="371760"/>
              <a:ext cx="2212754" cy="7067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2800" b="1" dirty="0">
                  <a:solidFill>
                    <a:srgbClr val="14348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四川华迪</a:t>
              </a:r>
              <a:endParaRPr lang="en-US" altLang="zh-CN" sz="2800" b="1" dirty="0">
                <a:solidFill>
                  <a:srgbClr val="14348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1200" b="1" dirty="0">
                  <a:solidFill>
                    <a:srgbClr val="14348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Hwadee</a:t>
              </a:r>
              <a:endParaRPr lang="en-US" altLang="zh-CN" sz="1200" b="1" dirty="0">
                <a:solidFill>
                  <a:srgbClr val="14348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6454918" y="330002"/>
              <a:ext cx="502587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400" dirty="0">
                  <a:solidFill>
                    <a:srgbClr val="14348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||</a:t>
              </a:r>
              <a:endParaRPr lang="zh-CN" altLang="en-US" sz="4400" dirty="0">
                <a:solidFill>
                  <a:srgbClr val="14348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0" y="206691"/>
            <a:ext cx="12192000" cy="729842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4" name="校徽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248925" y="301612"/>
            <a:ext cx="506666" cy="540000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3095686" y="1243006"/>
            <a:ext cx="7826314" cy="7298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4827905" y="1298575"/>
            <a:ext cx="589978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团队成员</a:t>
            </a:r>
            <a:endParaRPr lang="zh-CN" altLang="en-US" sz="4000" dirty="0"/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6959" y="1245144"/>
            <a:ext cx="871921" cy="753980"/>
          </a:xfrm>
          <a:prstGeom prst="rect">
            <a:avLst/>
          </a:prstGeom>
          <a:ln>
            <a:solidFill>
              <a:srgbClr val="4472C4"/>
            </a:solidFill>
          </a:ln>
        </p:spPr>
      </p:pic>
      <p:sp>
        <p:nvSpPr>
          <p:cNvPr id="3" name="文本框 2"/>
          <p:cNvSpPr txBox="1"/>
          <p:nvPr/>
        </p:nvSpPr>
        <p:spPr>
          <a:xfrm>
            <a:off x="901502" y="345833"/>
            <a:ext cx="4597352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二、团队成员介绍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2011045" y="2565400"/>
            <a:ext cx="8807450" cy="24917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zh-CN" sz="2400" b="1" dirty="0">
                <a:solidFill>
                  <a:srgbClr val="4472C4"/>
                </a:solidFill>
              </a:rPr>
              <a:t>焦晨阳   项目经理</a:t>
            </a:r>
            <a:endParaRPr lang="zh-CN" altLang="en-US" sz="2000" dirty="0">
              <a:solidFill>
                <a:srgbClr val="4472C4"/>
              </a:solidFill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4472C4"/>
                </a:solidFill>
              </a:rPr>
              <a:t>项目监督工作</a:t>
            </a:r>
            <a:endParaRPr lang="en-US" altLang="zh-CN" sz="2000" dirty="0">
              <a:solidFill>
                <a:srgbClr val="4472C4"/>
              </a:solidFill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4472C4"/>
                </a:solidFill>
              </a:rPr>
              <a:t>数据爬取任务</a:t>
            </a:r>
            <a:endParaRPr lang="en-US" altLang="zh-CN" sz="2000" dirty="0">
              <a:solidFill>
                <a:srgbClr val="4472C4"/>
              </a:solidFill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4472C4"/>
                </a:solidFill>
                <a:sym typeface="+mn-ea"/>
              </a:rPr>
              <a:t>spark</a:t>
            </a:r>
            <a:r>
              <a:rPr lang="zh-CN" altLang="en-US" sz="2000" dirty="0">
                <a:solidFill>
                  <a:srgbClr val="4472C4"/>
                </a:solidFill>
                <a:sym typeface="+mn-ea"/>
              </a:rPr>
              <a:t>分析算法设计</a:t>
            </a:r>
            <a:endParaRPr lang="zh-CN" altLang="en-US" sz="2000" dirty="0">
              <a:solidFill>
                <a:srgbClr val="4472C4"/>
              </a:solidFill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4472C4"/>
                </a:solidFill>
              </a:rPr>
              <a:t>Hadoop</a:t>
            </a:r>
            <a:r>
              <a:rPr lang="zh-CN" altLang="en-US" sz="2000" dirty="0">
                <a:solidFill>
                  <a:srgbClr val="4472C4"/>
                </a:solidFill>
              </a:rPr>
              <a:t>、</a:t>
            </a:r>
            <a:r>
              <a:rPr lang="en-US" altLang="zh-CN" sz="2000" dirty="0">
                <a:solidFill>
                  <a:srgbClr val="4472C4"/>
                </a:solidFill>
              </a:rPr>
              <a:t>spark</a:t>
            </a:r>
            <a:r>
              <a:rPr lang="zh-CN" altLang="en-US" sz="2000" dirty="0">
                <a:solidFill>
                  <a:srgbClr val="4472C4"/>
                </a:solidFill>
              </a:rPr>
              <a:t>的</a:t>
            </a:r>
            <a:r>
              <a:rPr lang="zh-CN" altLang="en-US" sz="2000" dirty="0">
                <a:solidFill>
                  <a:srgbClr val="4472C4"/>
                </a:solidFill>
              </a:rPr>
              <a:t>环境搭建</a:t>
            </a:r>
            <a:endParaRPr lang="en-US" altLang="zh-CN" dirty="0"/>
          </a:p>
        </p:txBody>
      </p:sp>
      <p:pic>
        <p:nvPicPr>
          <p:cNvPr id="6" name="图片 5" descr="A@E1RI0F2H3K$8[NF3(RBJ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7430" y="2589530"/>
            <a:ext cx="2915285" cy="295021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0" y="206691"/>
            <a:ext cx="12192000" cy="729842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4" name="校徽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248925" y="301612"/>
            <a:ext cx="506666" cy="540000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3095686" y="1243006"/>
            <a:ext cx="7826314" cy="7298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4827905" y="1298575"/>
            <a:ext cx="589978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团队成员</a:t>
            </a:r>
            <a:endParaRPr lang="zh-CN" altLang="en-US" sz="4000" dirty="0"/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6959" y="1245144"/>
            <a:ext cx="871921" cy="753980"/>
          </a:xfrm>
          <a:prstGeom prst="rect">
            <a:avLst/>
          </a:prstGeom>
          <a:ln>
            <a:solidFill>
              <a:srgbClr val="4472C4"/>
            </a:solidFill>
          </a:ln>
        </p:spPr>
      </p:pic>
      <p:sp>
        <p:nvSpPr>
          <p:cNvPr id="3" name="文本框 2"/>
          <p:cNvSpPr txBox="1"/>
          <p:nvPr/>
        </p:nvSpPr>
        <p:spPr>
          <a:xfrm>
            <a:off x="901502" y="345833"/>
            <a:ext cx="4597352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二、团队成员介绍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2011045" y="2565400"/>
            <a:ext cx="8807450" cy="24917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zh-CN" sz="2400" b="1" dirty="0">
                <a:solidFill>
                  <a:srgbClr val="4472C4"/>
                </a:solidFill>
              </a:rPr>
              <a:t>阳玉洁   项目成员</a:t>
            </a:r>
            <a:endParaRPr lang="zh-CN" altLang="en-US" sz="2000" dirty="0">
              <a:solidFill>
                <a:srgbClr val="4472C4"/>
              </a:solidFill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4472C4"/>
                </a:solidFill>
              </a:rPr>
              <a:t>数据库设计</a:t>
            </a:r>
            <a:endParaRPr lang="zh-CN" altLang="en-US" sz="2000" dirty="0">
              <a:solidFill>
                <a:srgbClr val="4472C4"/>
              </a:solidFill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4472C4"/>
                </a:solidFill>
              </a:rPr>
              <a:t>数据爬取任务</a:t>
            </a:r>
            <a:endParaRPr lang="en-US" altLang="zh-CN" sz="2000" dirty="0">
              <a:solidFill>
                <a:srgbClr val="4472C4"/>
              </a:solidFill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4472C4"/>
                </a:solidFill>
              </a:rPr>
              <a:t>spark</a:t>
            </a:r>
            <a:r>
              <a:rPr lang="zh-CN" altLang="en-US" sz="2000" dirty="0">
                <a:solidFill>
                  <a:srgbClr val="4472C4"/>
                </a:solidFill>
              </a:rPr>
              <a:t>分析算法设计</a:t>
            </a:r>
            <a:endParaRPr lang="zh-CN" altLang="en-US" sz="2000" dirty="0">
              <a:solidFill>
                <a:srgbClr val="4472C4"/>
              </a:solidFill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4472C4"/>
                </a:solidFill>
              </a:rPr>
              <a:t>spark</a:t>
            </a:r>
            <a:r>
              <a:rPr lang="zh-CN" altLang="en-US" sz="2000" dirty="0">
                <a:solidFill>
                  <a:srgbClr val="4472C4"/>
                </a:solidFill>
              </a:rPr>
              <a:t>数据分析程序编写</a:t>
            </a:r>
            <a:endParaRPr lang="en-US" altLang="zh-CN" dirty="0"/>
          </a:p>
        </p:txBody>
      </p:sp>
      <p:pic>
        <p:nvPicPr>
          <p:cNvPr id="7" name="图片 6" descr="49E1DC145F8C4CFBE4C63DD8BB71233C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9605" y="2824480"/>
            <a:ext cx="3728085" cy="279590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0" y="206691"/>
            <a:ext cx="12192000" cy="729842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4" name="校徽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248925" y="301612"/>
            <a:ext cx="506666" cy="540000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3095686" y="1243006"/>
            <a:ext cx="7826314" cy="7298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4827905" y="1298575"/>
            <a:ext cx="589978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团队成员</a:t>
            </a:r>
            <a:endParaRPr lang="zh-CN" altLang="en-US" sz="4000" dirty="0"/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6959" y="1245144"/>
            <a:ext cx="871921" cy="753980"/>
          </a:xfrm>
          <a:prstGeom prst="rect">
            <a:avLst/>
          </a:prstGeom>
          <a:ln>
            <a:solidFill>
              <a:srgbClr val="4472C4"/>
            </a:solidFill>
          </a:ln>
        </p:spPr>
      </p:pic>
      <p:sp>
        <p:nvSpPr>
          <p:cNvPr id="3" name="文本框 2"/>
          <p:cNvSpPr txBox="1"/>
          <p:nvPr/>
        </p:nvSpPr>
        <p:spPr>
          <a:xfrm>
            <a:off x="901502" y="345833"/>
            <a:ext cx="4597352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二、团队成员介绍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2011045" y="2565400"/>
            <a:ext cx="8807450" cy="2953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zh-CN" sz="2400" b="1" dirty="0">
                <a:solidFill>
                  <a:srgbClr val="4472C4"/>
                </a:solidFill>
              </a:rPr>
              <a:t>康艳晴   项目成员</a:t>
            </a:r>
            <a:endParaRPr lang="zh-CN" altLang="en-US" sz="2000" dirty="0">
              <a:solidFill>
                <a:srgbClr val="4472C4"/>
              </a:solidFill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4472C4"/>
                </a:solidFill>
              </a:rPr>
              <a:t>需求分析</a:t>
            </a:r>
            <a:endParaRPr lang="zh-CN" altLang="en-US" sz="2000" dirty="0">
              <a:solidFill>
                <a:srgbClr val="4472C4"/>
              </a:solidFill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4472C4"/>
                </a:solidFill>
              </a:rPr>
              <a:t>数据爬取、过滤代码编写</a:t>
            </a:r>
            <a:endParaRPr lang="zh-CN" altLang="en-US" sz="2000" dirty="0">
              <a:solidFill>
                <a:srgbClr val="4472C4"/>
              </a:solidFill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4472C4"/>
                </a:solidFill>
              </a:rPr>
              <a:t>数据爬取任务</a:t>
            </a:r>
            <a:endParaRPr lang="en-US" altLang="zh-CN" sz="2000" dirty="0">
              <a:solidFill>
                <a:srgbClr val="4472C4"/>
              </a:solidFill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4472C4"/>
                </a:solidFill>
              </a:rPr>
              <a:t>建立数据库</a:t>
            </a:r>
            <a:endParaRPr lang="zh-CN" altLang="en-US" sz="2000" dirty="0">
              <a:solidFill>
                <a:srgbClr val="4472C4"/>
              </a:solidFill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4472C4"/>
                </a:solidFill>
              </a:rPr>
              <a:t>前后端交互工作</a:t>
            </a:r>
            <a:endParaRPr lang="en-US" altLang="zh-CN" dirty="0"/>
          </a:p>
        </p:txBody>
      </p:sp>
      <p:pic>
        <p:nvPicPr>
          <p:cNvPr id="6" name="图片 5" descr="62A2C71841EE9A4DF52E634BFEC191BB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7910" y="2337435"/>
            <a:ext cx="2705735" cy="360807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MH" val="20160219102052"/>
  <p:tag name="MH_LIBRARY" val="GRAPHIC"/>
  <p:tag name="MH_TYPE" val="Other"/>
  <p:tag name="MH_ORDER" val="373"/>
</p:tagLst>
</file>

<file path=ppt/tags/tag10.xml><?xml version="1.0" encoding="utf-8"?>
<p:tagLst xmlns:p="http://schemas.openxmlformats.org/presentationml/2006/main">
  <p:tag name="MH" val="20160219102052"/>
  <p:tag name="MH_LIBRARY" val="GRAPHIC"/>
  <p:tag name="MH_TYPE" val="Other"/>
  <p:tag name="MH_ORDER" val="363"/>
</p:tagLst>
</file>

<file path=ppt/tags/tag100.xml><?xml version="1.0" encoding="utf-8"?>
<p:tagLst xmlns:p="http://schemas.openxmlformats.org/presentationml/2006/main">
  <p:tag name="MH" val="20160219102052"/>
  <p:tag name="MH_LIBRARY" val="GRAPHIC"/>
  <p:tag name="MH_TYPE" val="Other"/>
  <p:tag name="MH_ORDER" val="85"/>
</p:tagLst>
</file>

<file path=ppt/tags/tag101.xml><?xml version="1.0" encoding="utf-8"?>
<p:tagLst xmlns:p="http://schemas.openxmlformats.org/presentationml/2006/main">
  <p:tag name="MH" val="20160219102052"/>
  <p:tag name="MH_LIBRARY" val="GRAPHIC"/>
  <p:tag name="MH_TYPE" val="Other"/>
  <p:tag name="MH_ORDER" val="86"/>
</p:tagLst>
</file>

<file path=ppt/tags/tag102.xml><?xml version="1.0" encoding="utf-8"?>
<p:tagLst xmlns:p="http://schemas.openxmlformats.org/presentationml/2006/main">
  <p:tag name="MH" val="20160219102052"/>
  <p:tag name="MH_LIBRARY" val="GRAPHIC"/>
  <p:tag name="MH_TYPE" val="Other"/>
  <p:tag name="MH_ORDER" val="87"/>
</p:tagLst>
</file>

<file path=ppt/tags/tag103.xml><?xml version="1.0" encoding="utf-8"?>
<p:tagLst xmlns:p="http://schemas.openxmlformats.org/presentationml/2006/main">
  <p:tag name="MH" val="20160219102052"/>
  <p:tag name="MH_LIBRARY" val="GRAPHIC"/>
  <p:tag name="MH_TYPE" val="Other"/>
  <p:tag name="MH_ORDER" val="88"/>
</p:tagLst>
</file>

<file path=ppt/tags/tag104.xml><?xml version="1.0" encoding="utf-8"?>
<p:tagLst xmlns:p="http://schemas.openxmlformats.org/presentationml/2006/main">
  <p:tag name="MH" val="20160219102052"/>
  <p:tag name="MH_LIBRARY" val="GRAPHIC"/>
  <p:tag name="MH_TYPE" val="Other"/>
  <p:tag name="MH_ORDER" val="89"/>
</p:tagLst>
</file>

<file path=ppt/tags/tag105.xml><?xml version="1.0" encoding="utf-8"?>
<p:tagLst xmlns:p="http://schemas.openxmlformats.org/presentationml/2006/main">
  <p:tag name="MH" val="20160219102052"/>
  <p:tag name="MH_LIBRARY" val="GRAPHIC"/>
  <p:tag name="MH_TYPE" val="Other"/>
  <p:tag name="MH_ORDER" val="90"/>
</p:tagLst>
</file>

<file path=ppt/tags/tag106.xml><?xml version="1.0" encoding="utf-8"?>
<p:tagLst xmlns:p="http://schemas.openxmlformats.org/presentationml/2006/main">
  <p:tag name="MH" val="20160219102052"/>
  <p:tag name="MH_LIBRARY" val="GRAPHIC"/>
  <p:tag name="MH_TYPE" val="Other"/>
  <p:tag name="MH_ORDER" val="91"/>
</p:tagLst>
</file>

<file path=ppt/tags/tag107.xml><?xml version="1.0" encoding="utf-8"?>
<p:tagLst xmlns:p="http://schemas.openxmlformats.org/presentationml/2006/main">
  <p:tag name="MH" val="20160219102052"/>
  <p:tag name="MH_LIBRARY" val="GRAPHIC"/>
  <p:tag name="MH_TYPE" val="Other"/>
  <p:tag name="MH_ORDER" val="92"/>
</p:tagLst>
</file>

<file path=ppt/tags/tag108.xml><?xml version="1.0" encoding="utf-8"?>
<p:tagLst xmlns:p="http://schemas.openxmlformats.org/presentationml/2006/main">
  <p:tag name="MH" val="20160219102052"/>
  <p:tag name="MH_LIBRARY" val="GRAPHIC"/>
  <p:tag name="MH_TYPE" val="Other"/>
  <p:tag name="MH_ORDER" val="93"/>
</p:tagLst>
</file>

<file path=ppt/tags/tag109.xml><?xml version="1.0" encoding="utf-8"?>
<p:tagLst xmlns:p="http://schemas.openxmlformats.org/presentationml/2006/main">
  <p:tag name="MH" val="20160219102052"/>
  <p:tag name="MH_LIBRARY" val="GRAPHIC"/>
  <p:tag name="MH_TYPE" val="Other"/>
  <p:tag name="MH_ORDER" val="94"/>
</p:tagLst>
</file>

<file path=ppt/tags/tag11.xml><?xml version="1.0" encoding="utf-8"?>
<p:tagLst xmlns:p="http://schemas.openxmlformats.org/presentationml/2006/main">
  <p:tag name="MH" val="20160219102052"/>
  <p:tag name="MH_LIBRARY" val="GRAPHIC"/>
  <p:tag name="MH_TYPE" val="Other"/>
  <p:tag name="MH_ORDER" val="367"/>
</p:tagLst>
</file>

<file path=ppt/tags/tag110.xml><?xml version="1.0" encoding="utf-8"?>
<p:tagLst xmlns:p="http://schemas.openxmlformats.org/presentationml/2006/main">
  <p:tag name="MH" val="20160219102052"/>
  <p:tag name="MH_LIBRARY" val="GRAPHIC"/>
  <p:tag name="MH_TYPE" val="Other"/>
  <p:tag name="MH_ORDER" val="95"/>
</p:tagLst>
</file>

<file path=ppt/tags/tag111.xml><?xml version="1.0" encoding="utf-8"?>
<p:tagLst xmlns:p="http://schemas.openxmlformats.org/presentationml/2006/main">
  <p:tag name="MH" val="20160219102052"/>
  <p:tag name="MH_LIBRARY" val="GRAPHIC"/>
  <p:tag name="MH_TYPE" val="Other"/>
  <p:tag name="MH_ORDER" val="96"/>
</p:tagLst>
</file>

<file path=ppt/tags/tag112.xml><?xml version="1.0" encoding="utf-8"?>
<p:tagLst xmlns:p="http://schemas.openxmlformats.org/presentationml/2006/main">
  <p:tag name="MH" val="20160219102052"/>
  <p:tag name="MH_LIBRARY" val="GRAPHIC"/>
  <p:tag name="MH_TYPE" val="Other"/>
  <p:tag name="MH_ORDER" val="97"/>
</p:tagLst>
</file>

<file path=ppt/tags/tag113.xml><?xml version="1.0" encoding="utf-8"?>
<p:tagLst xmlns:p="http://schemas.openxmlformats.org/presentationml/2006/main">
  <p:tag name="MH" val="20160219102052"/>
  <p:tag name="MH_LIBRARY" val="GRAPHIC"/>
  <p:tag name="MH_TYPE" val="Other"/>
  <p:tag name="MH_ORDER" val="98"/>
</p:tagLst>
</file>

<file path=ppt/tags/tag114.xml><?xml version="1.0" encoding="utf-8"?>
<p:tagLst xmlns:p="http://schemas.openxmlformats.org/presentationml/2006/main">
  <p:tag name="MH" val="20160219102052"/>
  <p:tag name="MH_LIBRARY" val="GRAPHIC"/>
  <p:tag name="MH_TYPE" val="Other"/>
  <p:tag name="MH_ORDER" val="99"/>
</p:tagLst>
</file>

<file path=ppt/tags/tag115.xml><?xml version="1.0" encoding="utf-8"?>
<p:tagLst xmlns:p="http://schemas.openxmlformats.org/presentationml/2006/main">
  <p:tag name="MH" val="20160219102052"/>
  <p:tag name="MH_LIBRARY" val="GRAPHIC"/>
  <p:tag name="MH_TYPE" val="Other"/>
  <p:tag name="MH_ORDER" val="100"/>
</p:tagLst>
</file>

<file path=ppt/tags/tag116.xml><?xml version="1.0" encoding="utf-8"?>
<p:tagLst xmlns:p="http://schemas.openxmlformats.org/presentationml/2006/main">
  <p:tag name="MH" val="20160219102052"/>
  <p:tag name="MH_LIBRARY" val="GRAPHIC"/>
  <p:tag name="MH_TYPE" val="Other"/>
  <p:tag name="MH_ORDER" val="101"/>
</p:tagLst>
</file>

<file path=ppt/tags/tag117.xml><?xml version="1.0" encoding="utf-8"?>
<p:tagLst xmlns:p="http://schemas.openxmlformats.org/presentationml/2006/main">
  <p:tag name="MH" val="20160219102052"/>
  <p:tag name="MH_LIBRARY" val="GRAPHIC"/>
  <p:tag name="MH_TYPE" val="Other"/>
  <p:tag name="MH_ORDER" val="102"/>
</p:tagLst>
</file>

<file path=ppt/tags/tag118.xml><?xml version="1.0" encoding="utf-8"?>
<p:tagLst xmlns:p="http://schemas.openxmlformats.org/presentationml/2006/main">
  <p:tag name="MH" val="20160219102052"/>
  <p:tag name="MH_LIBRARY" val="GRAPHIC"/>
  <p:tag name="MH_TYPE" val="Other"/>
  <p:tag name="MH_ORDER" val="103"/>
</p:tagLst>
</file>

<file path=ppt/tags/tag119.xml><?xml version="1.0" encoding="utf-8"?>
<p:tagLst xmlns:p="http://schemas.openxmlformats.org/presentationml/2006/main">
  <p:tag name="MH" val="20160219102052"/>
  <p:tag name="MH_LIBRARY" val="GRAPHIC"/>
  <p:tag name="MH_TYPE" val="Other"/>
  <p:tag name="MH_ORDER" val="104"/>
</p:tagLst>
</file>

<file path=ppt/tags/tag12.xml><?xml version="1.0" encoding="utf-8"?>
<p:tagLst xmlns:p="http://schemas.openxmlformats.org/presentationml/2006/main">
  <p:tag name="MH" val="20160219102052"/>
  <p:tag name="MH_LIBRARY" val="GRAPHIC"/>
  <p:tag name="MH_TYPE" val="Other"/>
  <p:tag name="MH_ORDER" val="364"/>
</p:tagLst>
</file>

<file path=ppt/tags/tag120.xml><?xml version="1.0" encoding="utf-8"?>
<p:tagLst xmlns:p="http://schemas.openxmlformats.org/presentationml/2006/main">
  <p:tag name="MH" val="20160219102052"/>
  <p:tag name="MH_LIBRARY" val="GRAPHIC"/>
  <p:tag name="MH_TYPE" val="Other"/>
  <p:tag name="MH_ORDER" val="105"/>
</p:tagLst>
</file>

<file path=ppt/tags/tag121.xml><?xml version="1.0" encoding="utf-8"?>
<p:tagLst xmlns:p="http://schemas.openxmlformats.org/presentationml/2006/main">
  <p:tag name="MH" val="20160219102052"/>
  <p:tag name="MH_LIBRARY" val="GRAPHIC"/>
  <p:tag name="MH_TYPE" val="Other"/>
  <p:tag name="MH_ORDER" val="106"/>
</p:tagLst>
</file>

<file path=ppt/tags/tag122.xml><?xml version="1.0" encoding="utf-8"?>
<p:tagLst xmlns:p="http://schemas.openxmlformats.org/presentationml/2006/main">
  <p:tag name="MH" val="20160219102052"/>
  <p:tag name="MH_LIBRARY" val="GRAPHIC"/>
  <p:tag name="MH_TYPE" val="Other"/>
  <p:tag name="MH_ORDER" val="107"/>
</p:tagLst>
</file>

<file path=ppt/tags/tag123.xml><?xml version="1.0" encoding="utf-8"?>
<p:tagLst xmlns:p="http://schemas.openxmlformats.org/presentationml/2006/main">
  <p:tag name="MH" val="20160219102052"/>
  <p:tag name="MH_LIBRARY" val="GRAPHIC"/>
  <p:tag name="MH_TYPE" val="Other"/>
  <p:tag name="MH_ORDER" val="108"/>
</p:tagLst>
</file>

<file path=ppt/tags/tag124.xml><?xml version="1.0" encoding="utf-8"?>
<p:tagLst xmlns:p="http://schemas.openxmlformats.org/presentationml/2006/main">
  <p:tag name="MH" val="20160219102052"/>
  <p:tag name="MH_LIBRARY" val="GRAPHIC"/>
  <p:tag name="MH_TYPE" val="Other"/>
  <p:tag name="MH_ORDER" val="109"/>
</p:tagLst>
</file>

<file path=ppt/tags/tag125.xml><?xml version="1.0" encoding="utf-8"?>
<p:tagLst xmlns:p="http://schemas.openxmlformats.org/presentationml/2006/main">
  <p:tag name="MH" val="20160219102052"/>
  <p:tag name="MH_LIBRARY" val="GRAPHIC"/>
  <p:tag name="MH_TYPE" val="Other"/>
  <p:tag name="MH_ORDER" val="110"/>
</p:tagLst>
</file>

<file path=ppt/tags/tag126.xml><?xml version="1.0" encoding="utf-8"?>
<p:tagLst xmlns:p="http://schemas.openxmlformats.org/presentationml/2006/main">
  <p:tag name="MH" val="20160219102052"/>
  <p:tag name="MH_LIBRARY" val="GRAPHIC"/>
  <p:tag name="MH_TYPE" val="Other"/>
  <p:tag name="MH_ORDER" val="111"/>
</p:tagLst>
</file>

<file path=ppt/tags/tag127.xml><?xml version="1.0" encoding="utf-8"?>
<p:tagLst xmlns:p="http://schemas.openxmlformats.org/presentationml/2006/main">
  <p:tag name="MH" val="20160219102052"/>
  <p:tag name="MH_LIBRARY" val="GRAPHIC"/>
  <p:tag name="MH_TYPE" val="Other"/>
  <p:tag name="MH_ORDER" val="112"/>
</p:tagLst>
</file>

<file path=ppt/tags/tag128.xml><?xml version="1.0" encoding="utf-8"?>
<p:tagLst xmlns:p="http://schemas.openxmlformats.org/presentationml/2006/main">
  <p:tag name="MH" val="20160219102052"/>
  <p:tag name="MH_LIBRARY" val="GRAPHIC"/>
  <p:tag name="MH_TYPE" val="Other"/>
  <p:tag name="MH_ORDER" val="113"/>
</p:tagLst>
</file>

<file path=ppt/tags/tag129.xml><?xml version="1.0" encoding="utf-8"?>
<p:tagLst xmlns:p="http://schemas.openxmlformats.org/presentationml/2006/main">
  <p:tag name="MH" val="20160219102052"/>
  <p:tag name="MH_LIBRARY" val="GRAPHIC"/>
  <p:tag name="MH_TYPE" val="Other"/>
  <p:tag name="MH_ORDER" val="114"/>
</p:tagLst>
</file>

<file path=ppt/tags/tag13.xml><?xml version="1.0" encoding="utf-8"?>
<p:tagLst xmlns:p="http://schemas.openxmlformats.org/presentationml/2006/main">
  <p:tag name="MH" val="20160219102052"/>
  <p:tag name="MH_LIBRARY" val="GRAPHIC"/>
  <p:tag name="MH_TYPE" val="Other"/>
  <p:tag name="MH_ORDER" val="368"/>
</p:tagLst>
</file>

<file path=ppt/tags/tag130.xml><?xml version="1.0" encoding="utf-8"?>
<p:tagLst xmlns:p="http://schemas.openxmlformats.org/presentationml/2006/main">
  <p:tag name="MH" val="20160219102052"/>
  <p:tag name="MH_LIBRARY" val="GRAPHIC"/>
  <p:tag name="MH_TYPE" val="Other"/>
  <p:tag name="MH_ORDER" val="115"/>
</p:tagLst>
</file>

<file path=ppt/tags/tag131.xml><?xml version="1.0" encoding="utf-8"?>
<p:tagLst xmlns:p="http://schemas.openxmlformats.org/presentationml/2006/main">
  <p:tag name="MH" val="20160219102052"/>
  <p:tag name="MH_LIBRARY" val="GRAPHIC"/>
  <p:tag name="MH_TYPE" val="Other"/>
  <p:tag name="MH_ORDER" val="116"/>
</p:tagLst>
</file>

<file path=ppt/tags/tag132.xml><?xml version="1.0" encoding="utf-8"?>
<p:tagLst xmlns:p="http://schemas.openxmlformats.org/presentationml/2006/main">
  <p:tag name="MH" val="20160219102052"/>
  <p:tag name="MH_LIBRARY" val="GRAPHIC"/>
  <p:tag name="MH_TYPE" val="Other"/>
  <p:tag name="MH_ORDER" val="117"/>
</p:tagLst>
</file>

<file path=ppt/tags/tag133.xml><?xml version="1.0" encoding="utf-8"?>
<p:tagLst xmlns:p="http://schemas.openxmlformats.org/presentationml/2006/main">
  <p:tag name="MH" val="20160219102052"/>
  <p:tag name="MH_LIBRARY" val="GRAPHIC"/>
  <p:tag name="MH_TYPE" val="Other"/>
  <p:tag name="MH_ORDER" val="118"/>
</p:tagLst>
</file>

<file path=ppt/tags/tag134.xml><?xml version="1.0" encoding="utf-8"?>
<p:tagLst xmlns:p="http://schemas.openxmlformats.org/presentationml/2006/main">
  <p:tag name="MH" val="20160219102052"/>
  <p:tag name="MH_LIBRARY" val="GRAPHIC"/>
  <p:tag name="MH_TYPE" val="Other"/>
  <p:tag name="MH_ORDER" val="119"/>
</p:tagLst>
</file>

<file path=ppt/tags/tag135.xml><?xml version="1.0" encoding="utf-8"?>
<p:tagLst xmlns:p="http://schemas.openxmlformats.org/presentationml/2006/main">
  <p:tag name="MH" val="20160219102052"/>
  <p:tag name="MH_LIBRARY" val="GRAPHIC"/>
  <p:tag name="MH_TYPE" val="Other"/>
  <p:tag name="MH_ORDER" val="120"/>
</p:tagLst>
</file>

<file path=ppt/tags/tag136.xml><?xml version="1.0" encoding="utf-8"?>
<p:tagLst xmlns:p="http://schemas.openxmlformats.org/presentationml/2006/main">
  <p:tag name="MH" val="20160219102052"/>
  <p:tag name="MH_LIBRARY" val="GRAPHIC"/>
  <p:tag name="MH_TYPE" val="Other"/>
  <p:tag name="MH_ORDER" val="121"/>
</p:tagLst>
</file>

<file path=ppt/tags/tag137.xml><?xml version="1.0" encoding="utf-8"?>
<p:tagLst xmlns:p="http://schemas.openxmlformats.org/presentationml/2006/main">
  <p:tag name="MH" val="20160219102052"/>
  <p:tag name="MH_LIBRARY" val="GRAPHIC"/>
  <p:tag name="MH_TYPE" val="Other"/>
  <p:tag name="MH_ORDER" val="122"/>
</p:tagLst>
</file>

<file path=ppt/tags/tag138.xml><?xml version="1.0" encoding="utf-8"?>
<p:tagLst xmlns:p="http://schemas.openxmlformats.org/presentationml/2006/main">
  <p:tag name="MH" val="20160219102052"/>
  <p:tag name="MH_LIBRARY" val="GRAPHIC"/>
  <p:tag name="MH_TYPE" val="Other"/>
  <p:tag name="MH_ORDER" val="123"/>
</p:tagLst>
</file>

<file path=ppt/tags/tag139.xml><?xml version="1.0" encoding="utf-8"?>
<p:tagLst xmlns:p="http://schemas.openxmlformats.org/presentationml/2006/main">
  <p:tag name="MH" val="20160219102052"/>
  <p:tag name="MH_LIBRARY" val="GRAPHIC"/>
  <p:tag name="MH_TYPE" val="Other"/>
  <p:tag name="MH_ORDER" val="124"/>
</p:tagLst>
</file>

<file path=ppt/tags/tag14.xml><?xml version="1.0" encoding="utf-8"?>
<p:tagLst xmlns:p="http://schemas.openxmlformats.org/presentationml/2006/main">
  <p:tag name="MH" val="20160219102052"/>
  <p:tag name="MH_LIBRARY" val="GRAPHIC"/>
  <p:tag name="MH_TYPE" val="Other"/>
  <p:tag name="MH_ORDER" val="372"/>
</p:tagLst>
</file>

<file path=ppt/tags/tag140.xml><?xml version="1.0" encoding="utf-8"?>
<p:tagLst xmlns:p="http://schemas.openxmlformats.org/presentationml/2006/main">
  <p:tag name="MH" val="20160219102052"/>
  <p:tag name="MH_LIBRARY" val="GRAPHIC"/>
  <p:tag name="MH_TYPE" val="Other"/>
  <p:tag name="MH_ORDER" val="125"/>
</p:tagLst>
</file>

<file path=ppt/tags/tag141.xml><?xml version="1.0" encoding="utf-8"?>
<p:tagLst xmlns:p="http://schemas.openxmlformats.org/presentationml/2006/main">
  <p:tag name="MH" val="20160219102052"/>
  <p:tag name="MH_LIBRARY" val="GRAPHIC"/>
  <p:tag name="MH_TYPE" val="Other"/>
  <p:tag name="MH_ORDER" val="126"/>
</p:tagLst>
</file>

<file path=ppt/tags/tag142.xml><?xml version="1.0" encoding="utf-8"?>
<p:tagLst xmlns:p="http://schemas.openxmlformats.org/presentationml/2006/main">
  <p:tag name="MH" val="20160219102052"/>
  <p:tag name="MH_LIBRARY" val="GRAPHIC"/>
  <p:tag name="MH_TYPE" val="Other"/>
  <p:tag name="MH_ORDER" val="127"/>
</p:tagLst>
</file>

<file path=ppt/tags/tag143.xml><?xml version="1.0" encoding="utf-8"?>
<p:tagLst xmlns:p="http://schemas.openxmlformats.org/presentationml/2006/main">
  <p:tag name="MH" val="20160219102052"/>
  <p:tag name="MH_LIBRARY" val="GRAPHIC"/>
  <p:tag name="MH_TYPE" val="Other"/>
  <p:tag name="MH_ORDER" val="128"/>
</p:tagLst>
</file>

<file path=ppt/tags/tag144.xml><?xml version="1.0" encoding="utf-8"?>
<p:tagLst xmlns:p="http://schemas.openxmlformats.org/presentationml/2006/main">
  <p:tag name="MH" val="20160219102052"/>
  <p:tag name="MH_LIBRARY" val="GRAPHIC"/>
  <p:tag name="MH_TYPE" val="Other"/>
  <p:tag name="MH_ORDER" val="129"/>
</p:tagLst>
</file>

<file path=ppt/tags/tag145.xml><?xml version="1.0" encoding="utf-8"?>
<p:tagLst xmlns:p="http://schemas.openxmlformats.org/presentationml/2006/main">
  <p:tag name="MH" val="20160219102052"/>
  <p:tag name="MH_LIBRARY" val="GRAPHIC"/>
  <p:tag name="MH_TYPE" val="Other"/>
  <p:tag name="MH_ORDER" val="130"/>
</p:tagLst>
</file>

<file path=ppt/tags/tag146.xml><?xml version="1.0" encoding="utf-8"?>
<p:tagLst xmlns:p="http://schemas.openxmlformats.org/presentationml/2006/main">
  <p:tag name="MH" val="20160219102052"/>
  <p:tag name="MH_LIBRARY" val="GRAPHIC"/>
  <p:tag name="MH_TYPE" val="Other"/>
  <p:tag name="MH_ORDER" val="131"/>
</p:tagLst>
</file>

<file path=ppt/tags/tag147.xml><?xml version="1.0" encoding="utf-8"?>
<p:tagLst xmlns:p="http://schemas.openxmlformats.org/presentationml/2006/main">
  <p:tag name="MH" val="20160219102052"/>
  <p:tag name="MH_LIBRARY" val="GRAPHIC"/>
  <p:tag name="MH_TYPE" val="Other"/>
  <p:tag name="MH_ORDER" val="132"/>
</p:tagLst>
</file>

<file path=ppt/tags/tag148.xml><?xml version="1.0" encoding="utf-8"?>
<p:tagLst xmlns:p="http://schemas.openxmlformats.org/presentationml/2006/main">
  <p:tag name="MH" val="20160219102052"/>
  <p:tag name="MH_LIBRARY" val="GRAPHIC"/>
  <p:tag name="MH_TYPE" val="Other"/>
  <p:tag name="MH_ORDER" val="133"/>
</p:tagLst>
</file>

<file path=ppt/tags/tag149.xml><?xml version="1.0" encoding="utf-8"?>
<p:tagLst xmlns:p="http://schemas.openxmlformats.org/presentationml/2006/main">
  <p:tag name="MH" val="20160219102052"/>
  <p:tag name="MH_LIBRARY" val="GRAPHIC"/>
  <p:tag name="MH_TYPE" val="Other"/>
  <p:tag name="MH_ORDER" val="134"/>
</p:tagLst>
</file>

<file path=ppt/tags/tag15.xml><?xml version="1.0" encoding="utf-8"?>
<p:tagLst xmlns:p="http://schemas.openxmlformats.org/presentationml/2006/main">
  <p:tag name="MH" val="20160219102052"/>
  <p:tag name="MH_LIBRARY" val="GRAPHIC"/>
  <p:tag name="MH_TYPE" val="Other"/>
  <p:tag name="MH_ORDER" val="369"/>
</p:tagLst>
</file>

<file path=ppt/tags/tag150.xml><?xml version="1.0" encoding="utf-8"?>
<p:tagLst xmlns:p="http://schemas.openxmlformats.org/presentationml/2006/main">
  <p:tag name="MH" val="20160219102052"/>
  <p:tag name="MH_LIBRARY" val="GRAPHIC"/>
  <p:tag name="MH_TYPE" val="Other"/>
  <p:tag name="MH_ORDER" val="135"/>
</p:tagLst>
</file>

<file path=ppt/tags/tag151.xml><?xml version="1.0" encoding="utf-8"?>
<p:tagLst xmlns:p="http://schemas.openxmlformats.org/presentationml/2006/main">
  <p:tag name="MH" val="20160219102052"/>
  <p:tag name="MH_LIBRARY" val="GRAPHIC"/>
  <p:tag name="MH_TYPE" val="Other"/>
  <p:tag name="MH_ORDER" val="136"/>
</p:tagLst>
</file>

<file path=ppt/tags/tag152.xml><?xml version="1.0" encoding="utf-8"?>
<p:tagLst xmlns:p="http://schemas.openxmlformats.org/presentationml/2006/main">
  <p:tag name="MH" val="20160219102052"/>
  <p:tag name="MH_LIBRARY" val="GRAPHIC"/>
  <p:tag name="MH_TYPE" val="Other"/>
  <p:tag name="MH_ORDER" val="137"/>
</p:tagLst>
</file>

<file path=ppt/tags/tag153.xml><?xml version="1.0" encoding="utf-8"?>
<p:tagLst xmlns:p="http://schemas.openxmlformats.org/presentationml/2006/main">
  <p:tag name="MH" val="20160219102052"/>
  <p:tag name="MH_LIBRARY" val="GRAPHIC"/>
  <p:tag name="MH_TYPE" val="Other"/>
  <p:tag name="MH_ORDER" val="138"/>
</p:tagLst>
</file>

<file path=ppt/tags/tag154.xml><?xml version="1.0" encoding="utf-8"?>
<p:tagLst xmlns:p="http://schemas.openxmlformats.org/presentationml/2006/main">
  <p:tag name="MH" val="20160219102052"/>
  <p:tag name="MH_LIBRARY" val="GRAPHIC"/>
  <p:tag name="MH_TYPE" val="Other"/>
  <p:tag name="MH_ORDER" val="139"/>
</p:tagLst>
</file>

<file path=ppt/tags/tag155.xml><?xml version="1.0" encoding="utf-8"?>
<p:tagLst xmlns:p="http://schemas.openxmlformats.org/presentationml/2006/main">
  <p:tag name="MH" val="20160219102052"/>
  <p:tag name="MH_LIBRARY" val="GRAPHIC"/>
  <p:tag name="MH_TYPE" val="Other"/>
  <p:tag name="MH_ORDER" val="140"/>
</p:tagLst>
</file>

<file path=ppt/tags/tag156.xml><?xml version="1.0" encoding="utf-8"?>
<p:tagLst xmlns:p="http://schemas.openxmlformats.org/presentationml/2006/main">
  <p:tag name="MH" val="20160219102052"/>
  <p:tag name="MH_LIBRARY" val="GRAPHIC"/>
  <p:tag name="MH_TYPE" val="Other"/>
  <p:tag name="MH_ORDER" val="141"/>
</p:tagLst>
</file>

<file path=ppt/tags/tag157.xml><?xml version="1.0" encoding="utf-8"?>
<p:tagLst xmlns:p="http://schemas.openxmlformats.org/presentationml/2006/main">
  <p:tag name="MH" val="20160219102052"/>
  <p:tag name="MH_LIBRARY" val="GRAPHIC"/>
  <p:tag name="MH_TYPE" val="Other"/>
  <p:tag name="MH_ORDER" val="142"/>
</p:tagLst>
</file>

<file path=ppt/tags/tag158.xml><?xml version="1.0" encoding="utf-8"?>
<p:tagLst xmlns:p="http://schemas.openxmlformats.org/presentationml/2006/main">
  <p:tag name="MH" val="20160219102052"/>
  <p:tag name="MH_LIBRARY" val="GRAPHIC"/>
  <p:tag name="MH_TYPE" val="Other"/>
  <p:tag name="MH_ORDER" val="143"/>
</p:tagLst>
</file>

<file path=ppt/tags/tag159.xml><?xml version="1.0" encoding="utf-8"?>
<p:tagLst xmlns:p="http://schemas.openxmlformats.org/presentationml/2006/main">
  <p:tag name="MH" val="20160219102052"/>
  <p:tag name="MH_LIBRARY" val="GRAPHIC"/>
  <p:tag name="MH_TYPE" val="Other"/>
  <p:tag name="MH_ORDER" val="144"/>
</p:tagLst>
</file>

<file path=ppt/tags/tag16.xml><?xml version="1.0" encoding="utf-8"?>
<p:tagLst xmlns:p="http://schemas.openxmlformats.org/presentationml/2006/main">
  <p:tag name="MH" val="20160219102052"/>
  <p:tag name="MH_LIBRARY" val="GRAPHIC"/>
  <p:tag name="MH_TYPE" val="Other"/>
  <p:tag name="MH_ORDER" val="1"/>
</p:tagLst>
</file>

<file path=ppt/tags/tag160.xml><?xml version="1.0" encoding="utf-8"?>
<p:tagLst xmlns:p="http://schemas.openxmlformats.org/presentationml/2006/main">
  <p:tag name="MH" val="20160219102052"/>
  <p:tag name="MH_LIBRARY" val="GRAPHIC"/>
  <p:tag name="MH_TYPE" val="Other"/>
  <p:tag name="MH_ORDER" val="145"/>
</p:tagLst>
</file>

<file path=ppt/tags/tag161.xml><?xml version="1.0" encoding="utf-8"?>
<p:tagLst xmlns:p="http://schemas.openxmlformats.org/presentationml/2006/main">
  <p:tag name="MH" val="20160219102052"/>
  <p:tag name="MH_LIBRARY" val="GRAPHIC"/>
  <p:tag name="MH_TYPE" val="Other"/>
  <p:tag name="MH_ORDER" val="146"/>
</p:tagLst>
</file>

<file path=ppt/tags/tag162.xml><?xml version="1.0" encoding="utf-8"?>
<p:tagLst xmlns:p="http://schemas.openxmlformats.org/presentationml/2006/main">
  <p:tag name="MH" val="20160219102052"/>
  <p:tag name="MH_LIBRARY" val="GRAPHIC"/>
  <p:tag name="MH_TYPE" val="Other"/>
  <p:tag name="MH_ORDER" val="147"/>
</p:tagLst>
</file>

<file path=ppt/tags/tag163.xml><?xml version="1.0" encoding="utf-8"?>
<p:tagLst xmlns:p="http://schemas.openxmlformats.org/presentationml/2006/main">
  <p:tag name="MH" val="20160219102052"/>
  <p:tag name="MH_LIBRARY" val="GRAPHIC"/>
  <p:tag name="MH_TYPE" val="Other"/>
  <p:tag name="MH_ORDER" val="148"/>
</p:tagLst>
</file>

<file path=ppt/tags/tag164.xml><?xml version="1.0" encoding="utf-8"?>
<p:tagLst xmlns:p="http://schemas.openxmlformats.org/presentationml/2006/main">
  <p:tag name="MH" val="20160219102052"/>
  <p:tag name="MH_LIBRARY" val="GRAPHIC"/>
  <p:tag name="MH_TYPE" val="Other"/>
  <p:tag name="MH_ORDER" val="149"/>
</p:tagLst>
</file>

<file path=ppt/tags/tag165.xml><?xml version="1.0" encoding="utf-8"?>
<p:tagLst xmlns:p="http://schemas.openxmlformats.org/presentationml/2006/main">
  <p:tag name="MH" val="20160219102052"/>
  <p:tag name="MH_LIBRARY" val="GRAPHIC"/>
  <p:tag name="MH_TYPE" val="Other"/>
  <p:tag name="MH_ORDER" val="150"/>
</p:tagLst>
</file>

<file path=ppt/tags/tag166.xml><?xml version="1.0" encoding="utf-8"?>
<p:tagLst xmlns:p="http://schemas.openxmlformats.org/presentationml/2006/main">
  <p:tag name="MH" val="20160219102052"/>
  <p:tag name="MH_LIBRARY" val="GRAPHIC"/>
  <p:tag name="MH_TYPE" val="Other"/>
  <p:tag name="MH_ORDER" val="151"/>
</p:tagLst>
</file>

<file path=ppt/tags/tag167.xml><?xml version="1.0" encoding="utf-8"?>
<p:tagLst xmlns:p="http://schemas.openxmlformats.org/presentationml/2006/main">
  <p:tag name="MH" val="20160219102052"/>
  <p:tag name="MH_LIBRARY" val="GRAPHIC"/>
  <p:tag name="MH_TYPE" val="Other"/>
  <p:tag name="MH_ORDER" val="152"/>
</p:tagLst>
</file>

<file path=ppt/tags/tag168.xml><?xml version="1.0" encoding="utf-8"?>
<p:tagLst xmlns:p="http://schemas.openxmlformats.org/presentationml/2006/main">
  <p:tag name="MH" val="20160219102052"/>
  <p:tag name="MH_LIBRARY" val="GRAPHIC"/>
  <p:tag name="MH_TYPE" val="Other"/>
  <p:tag name="MH_ORDER" val="153"/>
</p:tagLst>
</file>

<file path=ppt/tags/tag169.xml><?xml version="1.0" encoding="utf-8"?>
<p:tagLst xmlns:p="http://schemas.openxmlformats.org/presentationml/2006/main">
  <p:tag name="MH" val="20160219102052"/>
  <p:tag name="MH_LIBRARY" val="GRAPHIC"/>
  <p:tag name="MH_TYPE" val="Other"/>
  <p:tag name="MH_ORDER" val="154"/>
</p:tagLst>
</file>

<file path=ppt/tags/tag17.xml><?xml version="1.0" encoding="utf-8"?>
<p:tagLst xmlns:p="http://schemas.openxmlformats.org/presentationml/2006/main">
  <p:tag name="MH" val="20160219102052"/>
  <p:tag name="MH_LIBRARY" val="GRAPHIC"/>
  <p:tag name="MH_TYPE" val="Other"/>
  <p:tag name="MH_ORDER" val="2"/>
</p:tagLst>
</file>

<file path=ppt/tags/tag170.xml><?xml version="1.0" encoding="utf-8"?>
<p:tagLst xmlns:p="http://schemas.openxmlformats.org/presentationml/2006/main">
  <p:tag name="MH" val="20160219102052"/>
  <p:tag name="MH_LIBRARY" val="GRAPHIC"/>
  <p:tag name="MH_TYPE" val="Other"/>
  <p:tag name="MH_ORDER" val="155"/>
</p:tagLst>
</file>

<file path=ppt/tags/tag171.xml><?xml version="1.0" encoding="utf-8"?>
<p:tagLst xmlns:p="http://schemas.openxmlformats.org/presentationml/2006/main">
  <p:tag name="MH" val="20160219102052"/>
  <p:tag name="MH_LIBRARY" val="GRAPHIC"/>
  <p:tag name="MH_TYPE" val="Other"/>
  <p:tag name="MH_ORDER" val="156"/>
</p:tagLst>
</file>

<file path=ppt/tags/tag172.xml><?xml version="1.0" encoding="utf-8"?>
<p:tagLst xmlns:p="http://schemas.openxmlformats.org/presentationml/2006/main">
  <p:tag name="MH" val="20160219102052"/>
  <p:tag name="MH_LIBRARY" val="GRAPHIC"/>
  <p:tag name="MH_TYPE" val="Other"/>
  <p:tag name="MH_ORDER" val="157"/>
</p:tagLst>
</file>

<file path=ppt/tags/tag173.xml><?xml version="1.0" encoding="utf-8"?>
<p:tagLst xmlns:p="http://schemas.openxmlformats.org/presentationml/2006/main">
  <p:tag name="MH" val="20160219102052"/>
  <p:tag name="MH_LIBRARY" val="GRAPHIC"/>
  <p:tag name="MH_TYPE" val="Other"/>
  <p:tag name="MH_ORDER" val="158"/>
</p:tagLst>
</file>

<file path=ppt/tags/tag174.xml><?xml version="1.0" encoding="utf-8"?>
<p:tagLst xmlns:p="http://schemas.openxmlformats.org/presentationml/2006/main">
  <p:tag name="MH" val="20160219102052"/>
  <p:tag name="MH_LIBRARY" val="GRAPHIC"/>
  <p:tag name="MH_TYPE" val="Other"/>
  <p:tag name="MH_ORDER" val="159"/>
</p:tagLst>
</file>

<file path=ppt/tags/tag175.xml><?xml version="1.0" encoding="utf-8"?>
<p:tagLst xmlns:p="http://schemas.openxmlformats.org/presentationml/2006/main">
  <p:tag name="MH" val="20160219102052"/>
  <p:tag name="MH_LIBRARY" val="GRAPHIC"/>
  <p:tag name="MH_TYPE" val="Other"/>
  <p:tag name="MH_ORDER" val="160"/>
</p:tagLst>
</file>

<file path=ppt/tags/tag176.xml><?xml version="1.0" encoding="utf-8"?>
<p:tagLst xmlns:p="http://schemas.openxmlformats.org/presentationml/2006/main">
  <p:tag name="MH" val="20160219102052"/>
  <p:tag name="MH_LIBRARY" val="GRAPHIC"/>
  <p:tag name="MH_TYPE" val="Other"/>
  <p:tag name="MH_ORDER" val="161"/>
</p:tagLst>
</file>

<file path=ppt/tags/tag177.xml><?xml version="1.0" encoding="utf-8"?>
<p:tagLst xmlns:p="http://schemas.openxmlformats.org/presentationml/2006/main">
  <p:tag name="MH" val="20160219102052"/>
  <p:tag name="MH_LIBRARY" val="GRAPHIC"/>
  <p:tag name="MH_TYPE" val="Other"/>
  <p:tag name="MH_ORDER" val="162"/>
</p:tagLst>
</file>

<file path=ppt/tags/tag178.xml><?xml version="1.0" encoding="utf-8"?>
<p:tagLst xmlns:p="http://schemas.openxmlformats.org/presentationml/2006/main">
  <p:tag name="MH" val="20160219102052"/>
  <p:tag name="MH_LIBRARY" val="GRAPHIC"/>
  <p:tag name="MH_TYPE" val="Other"/>
  <p:tag name="MH_ORDER" val="163"/>
</p:tagLst>
</file>

<file path=ppt/tags/tag179.xml><?xml version="1.0" encoding="utf-8"?>
<p:tagLst xmlns:p="http://schemas.openxmlformats.org/presentationml/2006/main">
  <p:tag name="MH" val="20160219102052"/>
  <p:tag name="MH_LIBRARY" val="GRAPHIC"/>
  <p:tag name="MH_TYPE" val="Other"/>
  <p:tag name="MH_ORDER" val="164"/>
</p:tagLst>
</file>

<file path=ppt/tags/tag18.xml><?xml version="1.0" encoding="utf-8"?>
<p:tagLst xmlns:p="http://schemas.openxmlformats.org/presentationml/2006/main">
  <p:tag name="MH" val="20160219102052"/>
  <p:tag name="MH_LIBRARY" val="GRAPHIC"/>
  <p:tag name="MH_TYPE" val="Other"/>
  <p:tag name="MH_ORDER" val="3"/>
</p:tagLst>
</file>

<file path=ppt/tags/tag180.xml><?xml version="1.0" encoding="utf-8"?>
<p:tagLst xmlns:p="http://schemas.openxmlformats.org/presentationml/2006/main">
  <p:tag name="MH" val="20160219102052"/>
  <p:tag name="MH_LIBRARY" val="GRAPHIC"/>
  <p:tag name="MH_TYPE" val="Other"/>
  <p:tag name="MH_ORDER" val="165"/>
</p:tagLst>
</file>

<file path=ppt/tags/tag181.xml><?xml version="1.0" encoding="utf-8"?>
<p:tagLst xmlns:p="http://schemas.openxmlformats.org/presentationml/2006/main">
  <p:tag name="MH" val="20160219102052"/>
  <p:tag name="MH_LIBRARY" val="GRAPHIC"/>
  <p:tag name="MH_TYPE" val="Other"/>
  <p:tag name="MH_ORDER" val="166"/>
</p:tagLst>
</file>

<file path=ppt/tags/tag182.xml><?xml version="1.0" encoding="utf-8"?>
<p:tagLst xmlns:p="http://schemas.openxmlformats.org/presentationml/2006/main">
  <p:tag name="MH" val="20160219102052"/>
  <p:tag name="MH_LIBRARY" val="GRAPHIC"/>
  <p:tag name="MH_TYPE" val="Other"/>
  <p:tag name="MH_ORDER" val="167"/>
</p:tagLst>
</file>

<file path=ppt/tags/tag183.xml><?xml version="1.0" encoding="utf-8"?>
<p:tagLst xmlns:p="http://schemas.openxmlformats.org/presentationml/2006/main">
  <p:tag name="MH" val="20160219102052"/>
  <p:tag name="MH_LIBRARY" val="GRAPHIC"/>
  <p:tag name="MH_TYPE" val="Other"/>
  <p:tag name="MH_ORDER" val="168"/>
</p:tagLst>
</file>

<file path=ppt/tags/tag184.xml><?xml version="1.0" encoding="utf-8"?>
<p:tagLst xmlns:p="http://schemas.openxmlformats.org/presentationml/2006/main">
  <p:tag name="MH" val="20160219102052"/>
  <p:tag name="MH_LIBRARY" val="GRAPHIC"/>
  <p:tag name="MH_TYPE" val="Other"/>
  <p:tag name="MH_ORDER" val="169"/>
</p:tagLst>
</file>

<file path=ppt/tags/tag185.xml><?xml version="1.0" encoding="utf-8"?>
<p:tagLst xmlns:p="http://schemas.openxmlformats.org/presentationml/2006/main">
  <p:tag name="MH" val="20160219102052"/>
  <p:tag name="MH_LIBRARY" val="GRAPHIC"/>
  <p:tag name="MH_TYPE" val="Other"/>
  <p:tag name="MH_ORDER" val="170"/>
</p:tagLst>
</file>

<file path=ppt/tags/tag186.xml><?xml version="1.0" encoding="utf-8"?>
<p:tagLst xmlns:p="http://schemas.openxmlformats.org/presentationml/2006/main">
  <p:tag name="MH" val="20160219102052"/>
  <p:tag name="MH_LIBRARY" val="GRAPHIC"/>
  <p:tag name="MH_TYPE" val="Other"/>
  <p:tag name="MH_ORDER" val="171"/>
</p:tagLst>
</file>

<file path=ppt/tags/tag187.xml><?xml version="1.0" encoding="utf-8"?>
<p:tagLst xmlns:p="http://schemas.openxmlformats.org/presentationml/2006/main">
  <p:tag name="MH" val="20160219102052"/>
  <p:tag name="MH_LIBRARY" val="GRAPHIC"/>
  <p:tag name="MH_TYPE" val="Other"/>
  <p:tag name="MH_ORDER" val="172"/>
</p:tagLst>
</file>

<file path=ppt/tags/tag188.xml><?xml version="1.0" encoding="utf-8"?>
<p:tagLst xmlns:p="http://schemas.openxmlformats.org/presentationml/2006/main">
  <p:tag name="MH" val="20160219102052"/>
  <p:tag name="MH_LIBRARY" val="GRAPHIC"/>
  <p:tag name="MH_TYPE" val="Other"/>
  <p:tag name="MH_ORDER" val="173"/>
</p:tagLst>
</file>

<file path=ppt/tags/tag189.xml><?xml version="1.0" encoding="utf-8"?>
<p:tagLst xmlns:p="http://schemas.openxmlformats.org/presentationml/2006/main">
  <p:tag name="MH" val="20160219102052"/>
  <p:tag name="MH_LIBRARY" val="GRAPHIC"/>
  <p:tag name="MH_TYPE" val="Other"/>
  <p:tag name="MH_ORDER" val="174"/>
</p:tagLst>
</file>

<file path=ppt/tags/tag19.xml><?xml version="1.0" encoding="utf-8"?>
<p:tagLst xmlns:p="http://schemas.openxmlformats.org/presentationml/2006/main">
  <p:tag name="MH" val="20160219102052"/>
  <p:tag name="MH_LIBRARY" val="GRAPHIC"/>
  <p:tag name="MH_TYPE" val="Other"/>
  <p:tag name="MH_ORDER" val="4"/>
</p:tagLst>
</file>

<file path=ppt/tags/tag190.xml><?xml version="1.0" encoding="utf-8"?>
<p:tagLst xmlns:p="http://schemas.openxmlformats.org/presentationml/2006/main">
  <p:tag name="MH" val="20160219102052"/>
  <p:tag name="MH_LIBRARY" val="GRAPHIC"/>
  <p:tag name="MH_TYPE" val="Other"/>
  <p:tag name="MH_ORDER" val="175"/>
</p:tagLst>
</file>

<file path=ppt/tags/tag191.xml><?xml version="1.0" encoding="utf-8"?>
<p:tagLst xmlns:p="http://schemas.openxmlformats.org/presentationml/2006/main">
  <p:tag name="MH" val="20160219102052"/>
  <p:tag name="MH_LIBRARY" val="GRAPHIC"/>
  <p:tag name="MH_TYPE" val="Other"/>
  <p:tag name="MH_ORDER" val="176"/>
</p:tagLst>
</file>

<file path=ppt/tags/tag192.xml><?xml version="1.0" encoding="utf-8"?>
<p:tagLst xmlns:p="http://schemas.openxmlformats.org/presentationml/2006/main">
  <p:tag name="MH" val="20160219102052"/>
  <p:tag name="MH_LIBRARY" val="GRAPHIC"/>
  <p:tag name="MH_TYPE" val="Other"/>
  <p:tag name="MH_ORDER" val="177"/>
</p:tagLst>
</file>

<file path=ppt/tags/tag193.xml><?xml version="1.0" encoding="utf-8"?>
<p:tagLst xmlns:p="http://schemas.openxmlformats.org/presentationml/2006/main">
  <p:tag name="MH" val="20160219102052"/>
  <p:tag name="MH_LIBRARY" val="GRAPHIC"/>
  <p:tag name="MH_TYPE" val="Other"/>
  <p:tag name="MH_ORDER" val="178"/>
</p:tagLst>
</file>

<file path=ppt/tags/tag194.xml><?xml version="1.0" encoding="utf-8"?>
<p:tagLst xmlns:p="http://schemas.openxmlformats.org/presentationml/2006/main">
  <p:tag name="MH" val="20160219102052"/>
  <p:tag name="MH_LIBRARY" val="GRAPHIC"/>
  <p:tag name="MH_TYPE" val="Other"/>
  <p:tag name="MH_ORDER" val="179"/>
</p:tagLst>
</file>

<file path=ppt/tags/tag195.xml><?xml version="1.0" encoding="utf-8"?>
<p:tagLst xmlns:p="http://schemas.openxmlformats.org/presentationml/2006/main">
  <p:tag name="MH" val="20160219102052"/>
  <p:tag name="MH_LIBRARY" val="GRAPHIC"/>
  <p:tag name="MH_TYPE" val="Other"/>
  <p:tag name="MH_ORDER" val="180"/>
</p:tagLst>
</file>

<file path=ppt/tags/tag196.xml><?xml version="1.0" encoding="utf-8"?>
<p:tagLst xmlns:p="http://schemas.openxmlformats.org/presentationml/2006/main">
  <p:tag name="MH" val="20160219102052"/>
  <p:tag name="MH_LIBRARY" val="GRAPHIC"/>
  <p:tag name="MH_TYPE" val="Other"/>
  <p:tag name="MH_ORDER" val="181"/>
</p:tagLst>
</file>

<file path=ppt/tags/tag197.xml><?xml version="1.0" encoding="utf-8"?>
<p:tagLst xmlns:p="http://schemas.openxmlformats.org/presentationml/2006/main">
  <p:tag name="MH" val="20160219102052"/>
  <p:tag name="MH_LIBRARY" val="GRAPHIC"/>
  <p:tag name="MH_TYPE" val="Other"/>
  <p:tag name="MH_ORDER" val="182"/>
</p:tagLst>
</file>

<file path=ppt/tags/tag198.xml><?xml version="1.0" encoding="utf-8"?>
<p:tagLst xmlns:p="http://schemas.openxmlformats.org/presentationml/2006/main">
  <p:tag name="MH" val="20160219102052"/>
  <p:tag name="MH_LIBRARY" val="GRAPHIC"/>
  <p:tag name="MH_TYPE" val="Other"/>
  <p:tag name="MH_ORDER" val="183"/>
</p:tagLst>
</file>

<file path=ppt/tags/tag199.xml><?xml version="1.0" encoding="utf-8"?>
<p:tagLst xmlns:p="http://schemas.openxmlformats.org/presentationml/2006/main">
  <p:tag name="MH" val="20160219102052"/>
  <p:tag name="MH_LIBRARY" val="GRAPHIC"/>
  <p:tag name="MH_TYPE" val="Other"/>
  <p:tag name="MH_ORDER" val="184"/>
</p:tagLst>
</file>

<file path=ppt/tags/tag2.xml><?xml version="1.0" encoding="utf-8"?>
<p:tagLst xmlns:p="http://schemas.openxmlformats.org/presentationml/2006/main">
  <p:tag name="MH" val="20160219102052"/>
  <p:tag name="MH_LIBRARY" val="GRAPHIC"/>
  <p:tag name="MH_TYPE" val="Other"/>
  <p:tag name="MH_ORDER" val="374"/>
</p:tagLst>
</file>

<file path=ppt/tags/tag20.xml><?xml version="1.0" encoding="utf-8"?>
<p:tagLst xmlns:p="http://schemas.openxmlformats.org/presentationml/2006/main">
  <p:tag name="MH" val="20160219102052"/>
  <p:tag name="MH_LIBRARY" val="GRAPHIC"/>
  <p:tag name="MH_TYPE" val="Other"/>
  <p:tag name="MH_ORDER" val="5"/>
</p:tagLst>
</file>

<file path=ppt/tags/tag200.xml><?xml version="1.0" encoding="utf-8"?>
<p:tagLst xmlns:p="http://schemas.openxmlformats.org/presentationml/2006/main">
  <p:tag name="MH" val="20160219102052"/>
  <p:tag name="MH_LIBRARY" val="GRAPHIC"/>
  <p:tag name="MH_TYPE" val="Other"/>
  <p:tag name="MH_ORDER" val="185"/>
</p:tagLst>
</file>

<file path=ppt/tags/tag201.xml><?xml version="1.0" encoding="utf-8"?>
<p:tagLst xmlns:p="http://schemas.openxmlformats.org/presentationml/2006/main">
  <p:tag name="MH" val="20160219102052"/>
  <p:tag name="MH_LIBRARY" val="GRAPHIC"/>
  <p:tag name="MH_TYPE" val="Other"/>
  <p:tag name="MH_ORDER" val="186"/>
</p:tagLst>
</file>

<file path=ppt/tags/tag202.xml><?xml version="1.0" encoding="utf-8"?>
<p:tagLst xmlns:p="http://schemas.openxmlformats.org/presentationml/2006/main">
  <p:tag name="MH" val="20160219102052"/>
  <p:tag name="MH_LIBRARY" val="GRAPHIC"/>
  <p:tag name="MH_TYPE" val="Other"/>
  <p:tag name="MH_ORDER" val="187"/>
</p:tagLst>
</file>

<file path=ppt/tags/tag203.xml><?xml version="1.0" encoding="utf-8"?>
<p:tagLst xmlns:p="http://schemas.openxmlformats.org/presentationml/2006/main">
  <p:tag name="MH" val="20160219102052"/>
  <p:tag name="MH_LIBRARY" val="GRAPHIC"/>
  <p:tag name="MH_TYPE" val="Other"/>
  <p:tag name="MH_ORDER" val="188"/>
</p:tagLst>
</file>

<file path=ppt/tags/tag204.xml><?xml version="1.0" encoding="utf-8"?>
<p:tagLst xmlns:p="http://schemas.openxmlformats.org/presentationml/2006/main">
  <p:tag name="MH" val="20160219102052"/>
  <p:tag name="MH_LIBRARY" val="GRAPHIC"/>
  <p:tag name="MH_TYPE" val="Other"/>
  <p:tag name="MH_ORDER" val="189"/>
</p:tagLst>
</file>

<file path=ppt/tags/tag205.xml><?xml version="1.0" encoding="utf-8"?>
<p:tagLst xmlns:p="http://schemas.openxmlformats.org/presentationml/2006/main">
  <p:tag name="MH" val="20160219102052"/>
  <p:tag name="MH_LIBRARY" val="GRAPHIC"/>
  <p:tag name="MH_TYPE" val="Other"/>
  <p:tag name="MH_ORDER" val="190"/>
</p:tagLst>
</file>

<file path=ppt/tags/tag206.xml><?xml version="1.0" encoding="utf-8"?>
<p:tagLst xmlns:p="http://schemas.openxmlformats.org/presentationml/2006/main">
  <p:tag name="MH" val="20160219102052"/>
  <p:tag name="MH_LIBRARY" val="GRAPHIC"/>
  <p:tag name="MH_TYPE" val="Other"/>
  <p:tag name="MH_ORDER" val="191"/>
</p:tagLst>
</file>

<file path=ppt/tags/tag207.xml><?xml version="1.0" encoding="utf-8"?>
<p:tagLst xmlns:p="http://schemas.openxmlformats.org/presentationml/2006/main">
  <p:tag name="MH" val="20160219102052"/>
  <p:tag name="MH_LIBRARY" val="GRAPHIC"/>
  <p:tag name="MH_TYPE" val="Other"/>
  <p:tag name="MH_ORDER" val="192"/>
</p:tagLst>
</file>

<file path=ppt/tags/tag208.xml><?xml version="1.0" encoding="utf-8"?>
<p:tagLst xmlns:p="http://schemas.openxmlformats.org/presentationml/2006/main">
  <p:tag name="MH" val="20160219102052"/>
  <p:tag name="MH_LIBRARY" val="GRAPHIC"/>
  <p:tag name="MH_TYPE" val="Other"/>
  <p:tag name="MH_ORDER" val="193"/>
</p:tagLst>
</file>

<file path=ppt/tags/tag209.xml><?xml version="1.0" encoding="utf-8"?>
<p:tagLst xmlns:p="http://schemas.openxmlformats.org/presentationml/2006/main">
  <p:tag name="MH" val="20160219102052"/>
  <p:tag name="MH_LIBRARY" val="GRAPHIC"/>
  <p:tag name="MH_TYPE" val="Other"/>
  <p:tag name="MH_ORDER" val="194"/>
</p:tagLst>
</file>

<file path=ppt/tags/tag21.xml><?xml version="1.0" encoding="utf-8"?>
<p:tagLst xmlns:p="http://schemas.openxmlformats.org/presentationml/2006/main">
  <p:tag name="MH" val="20160219102052"/>
  <p:tag name="MH_LIBRARY" val="GRAPHIC"/>
  <p:tag name="MH_TYPE" val="Other"/>
  <p:tag name="MH_ORDER" val="6"/>
</p:tagLst>
</file>

<file path=ppt/tags/tag210.xml><?xml version="1.0" encoding="utf-8"?>
<p:tagLst xmlns:p="http://schemas.openxmlformats.org/presentationml/2006/main">
  <p:tag name="MH" val="20160219102052"/>
  <p:tag name="MH_LIBRARY" val="GRAPHIC"/>
  <p:tag name="MH_TYPE" val="Other"/>
  <p:tag name="MH_ORDER" val="195"/>
</p:tagLst>
</file>

<file path=ppt/tags/tag211.xml><?xml version="1.0" encoding="utf-8"?>
<p:tagLst xmlns:p="http://schemas.openxmlformats.org/presentationml/2006/main">
  <p:tag name="MH" val="20160219102052"/>
  <p:tag name="MH_LIBRARY" val="GRAPHIC"/>
  <p:tag name="MH_TYPE" val="Other"/>
  <p:tag name="MH_ORDER" val="196"/>
</p:tagLst>
</file>

<file path=ppt/tags/tag212.xml><?xml version="1.0" encoding="utf-8"?>
<p:tagLst xmlns:p="http://schemas.openxmlformats.org/presentationml/2006/main">
  <p:tag name="MH" val="20160219102052"/>
  <p:tag name="MH_LIBRARY" val="GRAPHIC"/>
  <p:tag name="MH_TYPE" val="Other"/>
  <p:tag name="MH_ORDER" val="197"/>
</p:tagLst>
</file>

<file path=ppt/tags/tag213.xml><?xml version="1.0" encoding="utf-8"?>
<p:tagLst xmlns:p="http://schemas.openxmlformats.org/presentationml/2006/main">
  <p:tag name="MH" val="20160219102052"/>
  <p:tag name="MH_LIBRARY" val="GRAPHIC"/>
  <p:tag name="MH_TYPE" val="Other"/>
  <p:tag name="MH_ORDER" val="198"/>
</p:tagLst>
</file>

<file path=ppt/tags/tag214.xml><?xml version="1.0" encoding="utf-8"?>
<p:tagLst xmlns:p="http://schemas.openxmlformats.org/presentationml/2006/main">
  <p:tag name="MH" val="20160219102052"/>
  <p:tag name="MH_LIBRARY" val="GRAPHIC"/>
  <p:tag name="MH_TYPE" val="Other"/>
  <p:tag name="MH_ORDER" val="199"/>
</p:tagLst>
</file>

<file path=ppt/tags/tag215.xml><?xml version="1.0" encoding="utf-8"?>
<p:tagLst xmlns:p="http://schemas.openxmlformats.org/presentationml/2006/main">
  <p:tag name="MH" val="20160219102052"/>
  <p:tag name="MH_LIBRARY" val="GRAPHIC"/>
  <p:tag name="MH_TYPE" val="Other"/>
  <p:tag name="MH_ORDER" val="200"/>
</p:tagLst>
</file>

<file path=ppt/tags/tag216.xml><?xml version="1.0" encoding="utf-8"?>
<p:tagLst xmlns:p="http://schemas.openxmlformats.org/presentationml/2006/main">
  <p:tag name="MH" val="20160219102052"/>
  <p:tag name="MH_LIBRARY" val="GRAPHIC"/>
  <p:tag name="MH_TYPE" val="Other"/>
  <p:tag name="MH_ORDER" val="201"/>
</p:tagLst>
</file>

<file path=ppt/tags/tag217.xml><?xml version="1.0" encoding="utf-8"?>
<p:tagLst xmlns:p="http://schemas.openxmlformats.org/presentationml/2006/main">
  <p:tag name="MH" val="20160219102052"/>
  <p:tag name="MH_LIBRARY" val="GRAPHIC"/>
  <p:tag name="MH_TYPE" val="Other"/>
  <p:tag name="MH_ORDER" val="202"/>
</p:tagLst>
</file>

<file path=ppt/tags/tag218.xml><?xml version="1.0" encoding="utf-8"?>
<p:tagLst xmlns:p="http://schemas.openxmlformats.org/presentationml/2006/main">
  <p:tag name="MH" val="20160219102052"/>
  <p:tag name="MH_LIBRARY" val="GRAPHIC"/>
  <p:tag name="MH_TYPE" val="Other"/>
  <p:tag name="MH_ORDER" val="203"/>
</p:tagLst>
</file>

<file path=ppt/tags/tag219.xml><?xml version="1.0" encoding="utf-8"?>
<p:tagLst xmlns:p="http://schemas.openxmlformats.org/presentationml/2006/main">
  <p:tag name="MH" val="20160219102052"/>
  <p:tag name="MH_LIBRARY" val="GRAPHIC"/>
  <p:tag name="MH_TYPE" val="Other"/>
  <p:tag name="MH_ORDER" val="204"/>
</p:tagLst>
</file>

<file path=ppt/tags/tag22.xml><?xml version="1.0" encoding="utf-8"?>
<p:tagLst xmlns:p="http://schemas.openxmlformats.org/presentationml/2006/main">
  <p:tag name="MH" val="20160219102052"/>
  <p:tag name="MH_LIBRARY" val="GRAPHIC"/>
  <p:tag name="MH_TYPE" val="Other"/>
  <p:tag name="MH_ORDER" val="7"/>
</p:tagLst>
</file>

<file path=ppt/tags/tag220.xml><?xml version="1.0" encoding="utf-8"?>
<p:tagLst xmlns:p="http://schemas.openxmlformats.org/presentationml/2006/main">
  <p:tag name="MH" val="20160219102052"/>
  <p:tag name="MH_LIBRARY" val="GRAPHIC"/>
  <p:tag name="MH_TYPE" val="Other"/>
  <p:tag name="MH_ORDER" val="205"/>
</p:tagLst>
</file>

<file path=ppt/tags/tag221.xml><?xml version="1.0" encoding="utf-8"?>
<p:tagLst xmlns:p="http://schemas.openxmlformats.org/presentationml/2006/main">
  <p:tag name="MH" val="20160219102052"/>
  <p:tag name="MH_LIBRARY" val="GRAPHIC"/>
  <p:tag name="MH_TYPE" val="Other"/>
  <p:tag name="MH_ORDER" val="206"/>
</p:tagLst>
</file>

<file path=ppt/tags/tag222.xml><?xml version="1.0" encoding="utf-8"?>
<p:tagLst xmlns:p="http://schemas.openxmlformats.org/presentationml/2006/main">
  <p:tag name="MH" val="20160219102052"/>
  <p:tag name="MH_LIBRARY" val="GRAPHIC"/>
  <p:tag name="MH_TYPE" val="Other"/>
  <p:tag name="MH_ORDER" val="207"/>
</p:tagLst>
</file>

<file path=ppt/tags/tag223.xml><?xml version="1.0" encoding="utf-8"?>
<p:tagLst xmlns:p="http://schemas.openxmlformats.org/presentationml/2006/main">
  <p:tag name="MH" val="20160219102052"/>
  <p:tag name="MH_LIBRARY" val="GRAPHIC"/>
  <p:tag name="MH_TYPE" val="Other"/>
  <p:tag name="MH_ORDER" val="208"/>
</p:tagLst>
</file>

<file path=ppt/tags/tag224.xml><?xml version="1.0" encoding="utf-8"?>
<p:tagLst xmlns:p="http://schemas.openxmlformats.org/presentationml/2006/main">
  <p:tag name="MH" val="20160219102052"/>
  <p:tag name="MH_LIBRARY" val="GRAPHIC"/>
  <p:tag name="MH_TYPE" val="Other"/>
  <p:tag name="MH_ORDER" val="209"/>
</p:tagLst>
</file>

<file path=ppt/tags/tag225.xml><?xml version="1.0" encoding="utf-8"?>
<p:tagLst xmlns:p="http://schemas.openxmlformats.org/presentationml/2006/main">
  <p:tag name="MH" val="20160219102052"/>
  <p:tag name="MH_LIBRARY" val="GRAPHIC"/>
  <p:tag name="MH_TYPE" val="Other"/>
  <p:tag name="MH_ORDER" val="210"/>
</p:tagLst>
</file>

<file path=ppt/tags/tag226.xml><?xml version="1.0" encoding="utf-8"?>
<p:tagLst xmlns:p="http://schemas.openxmlformats.org/presentationml/2006/main">
  <p:tag name="MH" val="20160219102052"/>
  <p:tag name="MH_LIBRARY" val="GRAPHIC"/>
  <p:tag name="MH_TYPE" val="Other"/>
  <p:tag name="MH_ORDER" val="211"/>
</p:tagLst>
</file>

<file path=ppt/tags/tag227.xml><?xml version="1.0" encoding="utf-8"?>
<p:tagLst xmlns:p="http://schemas.openxmlformats.org/presentationml/2006/main">
  <p:tag name="MH" val="20160219102052"/>
  <p:tag name="MH_LIBRARY" val="GRAPHIC"/>
  <p:tag name="MH_TYPE" val="Other"/>
  <p:tag name="MH_ORDER" val="212"/>
</p:tagLst>
</file>

<file path=ppt/tags/tag228.xml><?xml version="1.0" encoding="utf-8"?>
<p:tagLst xmlns:p="http://schemas.openxmlformats.org/presentationml/2006/main">
  <p:tag name="MH" val="20160219102052"/>
  <p:tag name="MH_LIBRARY" val="GRAPHIC"/>
  <p:tag name="MH_TYPE" val="Other"/>
  <p:tag name="MH_ORDER" val="213"/>
</p:tagLst>
</file>

<file path=ppt/tags/tag229.xml><?xml version="1.0" encoding="utf-8"?>
<p:tagLst xmlns:p="http://schemas.openxmlformats.org/presentationml/2006/main">
  <p:tag name="MH" val="20160219102052"/>
  <p:tag name="MH_LIBRARY" val="GRAPHIC"/>
  <p:tag name="MH_TYPE" val="Other"/>
  <p:tag name="MH_ORDER" val="214"/>
</p:tagLst>
</file>

<file path=ppt/tags/tag23.xml><?xml version="1.0" encoding="utf-8"?>
<p:tagLst xmlns:p="http://schemas.openxmlformats.org/presentationml/2006/main">
  <p:tag name="MH" val="20160219102052"/>
  <p:tag name="MH_LIBRARY" val="GRAPHIC"/>
  <p:tag name="MH_TYPE" val="Other"/>
  <p:tag name="MH_ORDER" val="8"/>
</p:tagLst>
</file>

<file path=ppt/tags/tag230.xml><?xml version="1.0" encoding="utf-8"?>
<p:tagLst xmlns:p="http://schemas.openxmlformats.org/presentationml/2006/main">
  <p:tag name="MH" val="20160219102052"/>
  <p:tag name="MH_LIBRARY" val="GRAPHIC"/>
  <p:tag name="MH_TYPE" val="Other"/>
  <p:tag name="MH_ORDER" val="215"/>
</p:tagLst>
</file>

<file path=ppt/tags/tag231.xml><?xml version="1.0" encoding="utf-8"?>
<p:tagLst xmlns:p="http://schemas.openxmlformats.org/presentationml/2006/main">
  <p:tag name="MH" val="20160219102052"/>
  <p:tag name="MH_LIBRARY" val="GRAPHIC"/>
  <p:tag name="MH_TYPE" val="Other"/>
  <p:tag name="MH_ORDER" val="216"/>
</p:tagLst>
</file>

<file path=ppt/tags/tag232.xml><?xml version="1.0" encoding="utf-8"?>
<p:tagLst xmlns:p="http://schemas.openxmlformats.org/presentationml/2006/main">
  <p:tag name="MH" val="20160219102052"/>
  <p:tag name="MH_LIBRARY" val="GRAPHIC"/>
  <p:tag name="MH_TYPE" val="Other"/>
  <p:tag name="MH_ORDER" val="217"/>
</p:tagLst>
</file>

<file path=ppt/tags/tag233.xml><?xml version="1.0" encoding="utf-8"?>
<p:tagLst xmlns:p="http://schemas.openxmlformats.org/presentationml/2006/main">
  <p:tag name="MH" val="20160219102052"/>
  <p:tag name="MH_LIBRARY" val="GRAPHIC"/>
  <p:tag name="MH_TYPE" val="Other"/>
  <p:tag name="MH_ORDER" val="218"/>
</p:tagLst>
</file>

<file path=ppt/tags/tag234.xml><?xml version="1.0" encoding="utf-8"?>
<p:tagLst xmlns:p="http://schemas.openxmlformats.org/presentationml/2006/main">
  <p:tag name="MH" val="20160219102052"/>
  <p:tag name="MH_LIBRARY" val="GRAPHIC"/>
  <p:tag name="MH_TYPE" val="Other"/>
  <p:tag name="MH_ORDER" val="219"/>
</p:tagLst>
</file>

<file path=ppt/tags/tag235.xml><?xml version="1.0" encoding="utf-8"?>
<p:tagLst xmlns:p="http://schemas.openxmlformats.org/presentationml/2006/main">
  <p:tag name="MH" val="20160219102052"/>
  <p:tag name="MH_LIBRARY" val="GRAPHIC"/>
  <p:tag name="MH_TYPE" val="Other"/>
  <p:tag name="MH_ORDER" val="220"/>
</p:tagLst>
</file>

<file path=ppt/tags/tag236.xml><?xml version="1.0" encoding="utf-8"?>
<p:tagLst xmlns:p="http://schemas.openxmlformats.org/presentationml/2006/main">
  <p:tag name="MH" val="20160219102052"/>
  <p:tag name="MH_LIBRARY" val="GRAPHIC"/>
  <p:tag name="MH_TYPE" val="Other"/>
  <p:tag name="MH_ORDER" val="221"/>
</p:tagLst>
</file>

<file path=ppt/tags/tag237.xml><?xml version="1.0" encoding="utf-8"?>
<p:tagLst xmlns:p="http://schemas.openxmlformats.org/presentationml/2006/main">
  <p:tag name="MH" val="20160219102052"/>
  <p:tag name="MH_LIBRARY" val="GRAPHIC"/>
  <p:tag name="MH_TYPE" val="Other"/>
  <p:tag name="MH_ORDER" val="222"/>
</p:tagLst>
</file>

<file path=ppt/tags/tag238.xml><?xml version="1.0" encoding="utf-8"?>
<p:tagLst xmlns:p="http://schemas.openxmlformats.org/presentationml/2006/main">
  <p:tag name="MH" val="20160219102052"/>
  <p:tag name="MH_LIBRARY" val="GRAPHIC"/>
  <p:tag name="MH_TYPE" val="Other"/>
  <p:tag name="MH_ORDER" val="223"/>
</p:tagLst>
</file>

<file path=ppt/tags/tag239.xml><?xml version="1.0" encoding="utf-8"?>
<p:tagLst xmlns:p="http://schemas.openxmlformats.org/presentationml/2006/main">
  <p:tag name="MH" val="20160219102052"/>
  <p:tag name="MH_LIBRARY" val="GRAPHIC"/>
  <p:tag name="MH_TYPE" val="Other"/>
  <p:tag name="MH_ORDER" val="224"/>
</p:tagLst>
</file>

<file path=ppt/tags/tag24.xml><?xml version="1.0" encoding="utf-8"?>
<p:tagLst xmlns:p="http://schemas.openxmlformats.org/presentationml/2006/main">
  <p:tag name="MH" val="20160219102052"/>
  <p:tag name="MH_LIBRARY" val="GRAPHIC"/>
  <p:tag name="MH_TYPE" val="Other"/>
  <p:tag name="MH_ORDER" val="9"/>
</p:tagLst>
</file>

<file path=ppt/tags/tag240.xml><?xml version="1.0" encoding="utf-8"?>
<p:tagLst xmlns:p="http://schemas.openxmlformats.org/presentationml/2006/main">
  <p:tag name="MH" val="20160219102052"/>
  <p:tag name="MH_LIBRARY" val="GRAPHIC"/>
  <p:tag name="MH_TYPE" val="Other"/>
  <p:tag name="MH_ORDER" val="225"/>
</p:tagLst>
</file>

<file path=ppt/tags/tag241.xml><?xml version="1.0" encoding="utf-8"?>
<p:tagLst xmlns:p="http://schemas.openxmlformats.org/presentationml/2006/main">
  <p:tag name="MH" val="20160219102052"/>
  <p:tag name="MH_LIBRARY" val="GRAPHIC"/>
  <p:tag name="MH_TYPE" val="Other"/>
  <p:tag name="MH_ORDER" val="226"/>
</p:tagLst>
</file>

<file path=ppt/tags/tag242.xml><?xml version="1.0" encoding="utf-8"?>
<p:tagLst xmlns:p="http://schemas.openxmlformats.org/presentationml/2006/main">
  <p:tag name="MH" val="20160219102052"/>
  <p:tag name="MH_LIBRARY" val="GRAPHIC"/>
  <p:tag name="MH_TYPE" val="Other"/>
  <p:tag name="MH_ORDER" val="227"/>
</p:tagLst>
</file>

<file path=ppt/tags/tag243.xml><?xml version="1.0" encoding="utf-8"?>
<p:tagLst xmlns:p="http://schemas.openxmlformats.org/presentationml/2006/main">
  <p:tag name="MH" val="20160219102052"/>
  <p:tag name="MH_LIBRARY" val="GRAPHIC"/>
  <p:tag name="MH_TYPE" val="Other"/>
  <p:tag name="MH_ORDER" val="228"/>
</p:tagLst>
</file>

<file path=ppt/tags/tag244.xml><?xml version="1.0" encoding="utf-8"?>
<p:tagLst xmlns:p="http://schemas.openxmlformats.org/presentationml/2006/main">
  <p:tag name="MH" val="20160219102052"/>
  <p:tag name="MH_LIBRARY" val="GRAPHIC"/>
  <p:tag name="MH_TYPE" val="Other"/>
  <p:tag name="MH_ORDER" val="229"/>
</p:tagLst>
</file>

<file path=ppt/tags/tag245.xml><?xml version="1.0" encoding="utf-8"?>
<p:tagLst xmlns:p="http://schemas.openxmlformats.org/presentationml/2006/main">
  <p:tag name="MH" val="20160219102052"/>
  <p:tag name="MH_LIBRARY" val="GRAPHIC"/>
  <p:tag name="MH_TYPE" val="Other"/>
  <p:tag name="MH_ORDER" val="230"/>
</p:tagLst>
</file>

<file path=ppt/tags/tag246.xml><?xml version="1.0" encoding="utf-8"?>
<p:tagLst xmlns:p="http://schemas.openxmlformats.org/presentationml/2006/main">
  <p:tag name="MH" val="20160219102052"/>
  <p:tag name="MH_LIBRARY" val="GRAPHIC"/>
  <p:tag name="MH_TYPE" val="Other"/>
  <p:tag name="MH_ORDER" val="231"/>
</p:tagLst>
</file>

<file path=ppt/tags/tag247.xml><?xml version="1.0" encoding="utf-8"?>
<p:tagLst xmlns:p="http://schemas.openxmlformats.org/presentationml/2006/main">
  <p:tag name="MH" val="20160219102052"/>
  <p:tag name="MH_LIBRARY" val="GRAPHIC"/>
  <p:tag name="MH_TYPE" val="Other"/>
  <p:tag name="MH_ORDER" val="232"/>
</p:tagLst>
</file>

<file path=ppt/tags/tag248.xml><?xml version="1.0" encoding="utf-8"?>
<p:tagLst xmlns:p="http://schemas.openxmlformats.org/presentationml/2006/main">
  <p:tag name="MH" val="20160219102052"/>
  <p:tag name="MH_LIBRARY" val="GRAPHIC"/>
  <p:tag name="MH_TYPE" val="Other"/>
  <p:tag name="MH_ORDER" val="233"/>
</p:tagLst>
</file>

<file path=ppt/tags/tag249.xml><?xml version="1.0" encoding="utf-8"?>
<p:tagLst xmlns:p="http://schemas.openxmlformats.org/presentationml/2006/main">
  <p:tag name="MH" val="20160219102052"/>
  <p:tag name="MH_LIBRARY" val="GRAPHIC"/>
  <p:tag name="MH_TYPE" val="Other"/>
  <p:tag name="MH_ORDER" val="234"/>
</p:tagLst>
</file>

<file path=ppt/tags/tag25.xml><?xml version="1.0" encoding="utf-8"?>
<p:tagLst xmlns:p="http://schemas.openxmlformats.org/presentationml/2006/main">
  <p:tag name="MH" val="20160219102052"/>
  <p:tag name="MH_LIBRARY" val="GRAPHIC"/>
  <p:tag name="MH_TYPE" val="Other"/>
  <p:tag name="MH_ORDER" val="10"/>
</p:tagLst>
</file>

<file path=ppt/tags/tag250.xml><?xml version="1.0" encoding="utf-8"?>
<p:tagLst xmlns:p="http://schemas.openxmlformats.org/presentationml/2006/main">
  <p:tag name="MH" val="20160219102052"/>
  <p:tag name="MH_LIBRARY" val="GRAPHIC"/>
  <p:tag name="MH_TYPE" val="Other"/>
  <p:tag name="MH_ORDER" val="235"/>
</p:tagLst>
</file>

<file path=ppt/tags/tag251.xml><?xml version="1.0" encoding="utf-8"?>
<p:tagLst xmlns:p="http://schemas.openxmlformats.org/presentationml/2006/main">
  <p:tag name="MH" val="20160219102052"/>
  <p:tag name="MH_LIBRARY" val="GRAPHIC"/>
  <p:tag name="MH_TYPE" val="Other"/>
  <p:tag name="MH_ORDER" val="236"/>
</p:tagLst>
</file>

<file path=ppt/tags/tag252.xml><?xml version="1.0" encoding="utf-8"?>
<p:tagLst xmlns:p="http://schemas.openxmlformats.org/presentationml/2006/main">
  <p:tag name="MH" val="20160219102052"/>
  <p:tag name="MH_LIBRARY" val="GRAPHIC"/>
  <p:tag name="MH_TYPE" val="Other"/>
  <p:tag name="MH_ORDER" val="237"/>
</p:tagLst>
</file>

<file path=ppt/tags/tag253.xml><?xml version="1.0" encoding="utf-8"?>
<p:tagLst xmlns:p="http://schemas.openxmlformats.org/presentationml/2006/main">
  <p:tag name="MH" val="20160219102052"/>
  <p:tag name="MH_LIBRARY" val="GRAPHIC"/>
  <p:tag name="MH_TYPE" val="Other"/>
  <p:tag name="MH_ORDER" val="238"/>
</p:tagLst>
</file>

<file path=ppt/tags/tag254.xml><?xml version="1.0" encoding="utf-8"?>
<p:tagLst xmlns:p="http://schemas.openxmlformats.org/presentationml/2006/main">
  <p:tag name="MH" val="20160219102052"/>
  <p:tag name="MH_LIBRARY" val="GRAPHIC"/>
  <p:tag name="MH_TYPE" val="Other"/>
  <p:tag name="MH_ORDER" val="239"/>
</p:tagLst>
</file>

<file path=ppt/tags/tag255.xml><?xml version="1.0" encoding="utf-8"?>
<p:tagLst xmlns:p="http://schemas.openxmlformats.org/presentationml/2006/main">
  <p:tag name="MH" val="20160219102052"/>
  <p:tag name="MH_LIBRARY" val="GRAPHIC"/>
  <p:tag name="MH_TYPE" val="Other"/>
  <p:tag name="MH_ORDER" val="240"/>
</p:tagLst>
</file>

<file path=ppt/tags/tag256.xml><?xml version="1.0" encoding="utf-8"?>
<p:tagLst xmlns:p="http://schemas.openxmlformats.org/presentationml/2006/main">
  <p:tag name="MH" val="20160219102052"/>
  <p:tag name="MH_LIBRARY" val="GRAPHIC"/>
  <p:tag name="MH_TYPE" val="Other"/>
  <p:tag name="MH_ORDER" val="241"/>
</p:tagLst>
</file>

<file path=ppt/tags/tag257.xml><?xml version="1.0" encoding="utf-8"?>
<p:tagLst xmlns:p="http://schemas.openxmlformats.org/presentationml/2006/main">
  <p:tag name="MH" val="20160219102052"/>
  <p:tag name="MH_LIBRARY" val="GRAPHIC"/>
  <p:tag name="MH_TYPE" val="Other"/>
  <p:tag name="MH_ORDER" val="242"/>
</p:tagLst>
</file>

<file path=ppt/tags/tag258.xml><?xml version="1.0" encoding="utf-8"?>
<p:tagLst xmlns:p="http://schemas.openxmlformats.org/presentationml/2006/main">
  <p:tag name="MH" val="20160219102052"/>
  <p:tag name="MH_LIBRARY" val="GRAPHIC"/>
  <p:tag name="MH_TYPE" val="Other"/>
  <p:tag name="MH_ORDER" val="243"/>
</p:tagLst>
</file>

<file path=ppt/tags/tag259.xml><?xml version="1.0" encoding="utf-8"?>
<p:tagLst xmlns:p="http://schemas.openxmlformats.org/presentationml/2006/main">
  <p:tag name="MH" val="20160219102052"/>
  <p:tag name="MH_LIBRARY" val="GRAPHIC"/>
  <p:tag name="MH_TYPE" val="Other"/>
  <p:tag name="MH_ORDER" val="244"/>
</p:tagLst>
</file>

<file path=ppt/tags/tag26.xml><?xml version="1.0" encoding="utf-8"?>
<p:tagLst xmlns:p="http://schemas.openxmlformats.org/presentationml/2006/main">
  <p:tag name="MH" val="20160219102052"/>
  <p:tag name="MH_LIBRARY" val="GRAPHIC"/>
  <p:tag name="MH_TYPE" val="Other"/>
  <p:tag name="MH_ORDER" val="11"/>
</p:tagLst>
</file>

<file path=ppt/tags/tag260.xml><?xml version="1.0" encoding="utf-8"?>
<p:tagLst xmlns:p="http://schemas.openxmlformats.org/presentationml/2006/main">
  <p:tag name="MH" val="20160219102052"/>
  <p:tag name="MH_LIBRARY" val="GRAPHIC"/>
  <p:tag name="MH_TYPE" val="Other"/>
  <p:tag name="MH_ORDER" val="245"/>
</p:tagLst>
</file>

<file path=ppt/tags/tag261.xml><?xml version="1.0" encoding="utf-8"?>
<p:tagLst xmlns:p="http://schemas.openxmlformats.org/presentationml/2006/main">
  <p:tag name="MH" val="20160219102052"/>
  <p:tag name="MH_LIBRARY" val="GRAPHIC"/>
  <p:tag name="MH_TYPE" val="Other"/>
  <p:tag name="MH_ORDER" val="246"/>
</p:tagLst>
</file>

<file path=ppt/tags/tag262.xml><?xml version="1.0" encoding="utf-8"?>
<p:tagLst xmlns:p="http://schemas.openxmlformats.org/presentationml/2006/main">
  <p:tag name="MH" val="20160219102052"/>
  <p:tag name="MH_LIBRARY" val="GRAPHIC"/>
  <p:tag name="MH_TYPE" val="Other"/>
  <p:tag name="MH_ORDER" val="247"/>
</p:tagLst>
</file>

<file path=ppt/tags/tag263.xml><?xml version="1.0" encoding="utf-8"?>
<p:tagLst xmlns:p="http://schemas.openxmlformats.org/presentationml/2006/main">
  <p:tag name="MH" val="20160219102052"/>
  <p:tag name="MH_LIBRARY" val="GRAPHIC"/>
  <p:tag name="MH_TYPE" val="Other"/>
  <p:tag name="MH_ORDER" val="248"/>
</p:tagLst>
</file>

<file path=ppt/tags/tag264.xml><?xml version="1.0" encoding="utf-8"?>
<p:tagLst xmlns:p="http://schemas.openxmlformats.org/presentationml/2006/main">
  <p:tag name="MH" val="20160219102052"/>
  <p:tag name="MH_LIBRARY" val="GRAPHIC"/>
  <p:tag name="MH_TYPE" val="Other"/>
  <p:tag name="MH_ORDER" val="249"/>
</p:tagLst>
</file>

<file path=ppt/tags/tag265.xml><?xml version="1.0" encoding="utf-8"?>
<p:tagLst xmlns:p="http://schemas.openxmlformats.org/presentationml/2006/main">
  <p:tag name="MH" val="20160219102052"/>
  <p:tag name="MH_LIBRARY" val="GRAPHIC"/>
  <p:tag name="MH_TYPE" val="Other"/>
  <p:tag name="MH_ORDER" val="250"/>
</p:tagLst>
</file>

<file path=ppt/tags/tag266.xml><?xml version="1.0" encoding="utf-8"?>
<p:tagLst xmlns:p="http://schemas.openxmlformats.org/presentationml/2006/main">
  <p:tag name="MH" val="20160219102052"/>
  <p:tag name="MH_LIBRARY" val="GRAPHIC"/>
  <p:tag name="MH_TYPE" val="Other"/>
  <p:tag name="MH_ORDER" val="251"/>
</p:tagLst>
</file>

<file path=ppt/tags/tag267.xml><?xml version="1.0" encoding="utf-8"?>
<p:tagLst xmlns:p="http://schemas.openxmlformats.org/presentationml/2006/main">
  <p:tag name="MH" val="20160219102052"/>
  <p:tag name="MH_LIBRARY" val="GRAPHIC"/>
  <p:tag name="MH_TYPE" val="Other"/>
  <p:tag name="MH_ORDER" val="252"/>
</p:tagLst>
</file>

<file path=ppt/tags/tag268.xml><?xml version="1.0" encoding="utf-8"?>
<p:tagLst xmlns:p="http://schemas.openxmlformats.org/presentationml/2006/main">
  <p:tag name="MH" val="20160219102052"/>
  <p:tag name="MH_LIBRARY" val="GRAPHIC"/>
  <p:tag name="MH_TYPE" val="Other"/>
  <p:tag name="MH_ORDER" val="253"/>
</p:tagLst>
</file>

<file path=ppt/tags/tag269.xml><?xml version="1.0" encoding="utf-8"?>
<p:tagLst xmlns:p="http://schemas.openxmlformats.org/presentationml/2006/main">
  <p:tag name="MH" val="20160219102052"/>
  <p:tag name="MH_LIBRARY" val="GRAPHIC"/>
  <p:tag name="MH_TYPE" val="Other"/>
  <p:tag name="MH_ORDER" val="254"/>
</p:tagLst>
</file>

<file path=ppt/tags/tag27.xml><?xml version="1.0" encoding="utf-8"?>
<p:tagLst xmlns:p="http://schemas.openxmlformats.org/presentationml/2006/main">
  <p:tag name="MH" val="20160219102052"/>
  <p:tag name="MH_LIBRARY" val="GRAPHIC"/>
  <p:tag name="MH_TYPE" val="Other"/>
  <p:tag name="MH_ORDER" val="12"/>
</p:tagLst>
</file>

<file path=ppt/tags/tag270.xml><?xml version="1.0" encoding="utf-8"?>
<p:tagLst xmlns:p="http://schemas.openxmlformats.org/presentationml/2006/main">
  <p:tag name="MH" val="20160219102052"/>
  <p:tag name="MH_LIBRARY" val="GRAPHIC"/>
  <p:tag name="MH_TYPE" val="Other"/>
  <p:tag name="MH_ORDER" val="255"/>
</p:tagLst>
</file>

<file path=ppt/tags/tag271.xml><?xml version="1.0" encoding="utf-8"?>
<p:tagLst xmlns:p="http://schemas.openxmlformats.org/presentationml/2006/main">
  <p:tag name="MH" val="20160219102052"/>
  <p:tag name="MH_LIBRARY" val="GRAPHIC"/>
  <p:tag name="MH_TYPE" val="Other"/>
  <p:tag name="MH_ORDER" val="256"/>
</p:tagLst>
</file>

<file path=ppt/tags/tag272.xml><?xml version="1.0" encoding="utf-8"?>
<p:tagLst xmlns:p="http://schemas.openxmlformats.org/presentationml/2006/main">
  <p:tag name="MH" val="20160219102052"/>
  <p:tag name="MH_LIBRARY" val="GRAPHIC"/>
  <p:tag name="MH_TYPE" val="Other"/>
  <p:tag name="MH_ORDER" val="257"/>
</p:tagLst>
</file>

<file path=ppt/tags/tag273.xml><?xml version="1.0" encoding="utf-8"?>
<p:tagLst xmlns:p="http://schemas.openxmlformats.org/presentationml/2006/main">
  <p:tag name="MH" val="20160219102052"/>
  <p:tag name="MH_LIBRARY" val="GRAPHIC"/>
  <p:tag name="MH_TYPE" val="Other"/>
  <p:tag name="MH_ORDER" val="258"/>
</p:tagLst>
</file>

<file path=ppt/tags/tag274.xml><?xml version="1.0" encoding="utf-8"?>
<p:tagLst xmlns:p="http://schemas.openxmlformats.org/presentationml/2006/main">
  <p:tag name="MH" val="20160219102052"/>
  <p:tag name="MH_LIBRARY" val="GRAPHIC"/>
  <p:tag name="MH_TYPE" val="Other"/>
  <p:tag name="MH_ORDER" val="259"/>
</p:tagLst>
</file>

<file path=ppt/tags/tag275.xml><?xml version="1.0" encoding="utf-8"?>
<p:tagLst xmlns:p="http://schemas.openxmlformats.org/presentationml/2006/main">
  <p:tag name="MH" val="20160219102052"/>
  <p:tag name="MH_LIBRARY" val="GRAPHIC"/>
  <p:tag name="MH_TYPE" val="Other"/>
  <p:tag name="MH_ORDER" val="260"/>
</p:tagLst>
</file>

<file path=ppt/tags/tag276.xml><?xml version="1.0" encoding="utf-8"?>
<p:tagLst xmlns:p="http://schemas.openxmlformats.org/presentationml/2006/main">
  <p:tag name="MH" val="20160219102052"/>
  <p:tag name="MH_LIBRARY" val="GRAPHIC"/>
  <p:tag name="MH_TYPE" val="Other"/>
  <p:tag name="MH_ORDER" val="261"/>
</p:tagLst>
</file>

<file path=ppt/tags/tag277.xml><?xml version="1.0" encoding="utf-8"?>
<p:tagLst xmlns:p="http://schemas.openxmlformats.org/presentationml/2006/main">
  <p:tag name="MH" val="20160219102052"/>
  <p:tag name="MH_LIBRARY" val="GRAPHIC"/>
  <p:tag name="MH_TYPE" val="Other"/>
  <p:tag name="MH_ORDER" val="262"/>
</p:tagLst>
</file>

<file path=ppt/tags/tag278.xml><?xml version="1.0" encoding="utf-8"?>
<p:tagLst xmlns:p="http://schemas.openxmlformats.org/presentationml/2006/main">
  <p:tag name="MH" val="20160219102052"/>
  <p:tag name="MH_LIBRARY" val="GRAPHIC"/>
  <p:tag name="MH_TYPE" val="Other"/>
  <p:tag name="MH_ORDER" val="263"/>
</p:tagLst>
</file>

<file path=ppt/tags/tag279.xml><?xml version="1.0" encoding="utf-8"?>
<p:tagLst xmlns:p="http://schemas.openxmlformats.org/presentationml/2006/main">
  <p:tag name="MH" val="20160219102052"/>
  <p:tag name="MH_LIBRARY" val="GRAPHIC"/>
  <p:tag name="MH_TYPE" val="Other"/>
  <p:tag name="MH_ORDER" val="264"/>
</p:tagLst>
</file>

<file path=ppt/tags/tag28.xml><?xml version="1.0" encoding="utf-8"?>
<p:tagLst xmlns:p="http://schemas.openxmlformats.org/presentationml/2006/main">
  <p:tag name="MH" val="20160219102052"/>
  <p:tag name="MH_LIBRARY" val="GRAPHIC"/>
  <p:tag name="MH_TYPE" val="Other"/>
  <p:tag name="MH_ORDER" val="13"/>
</p:tagLst>
</file>

<file path=ppt/tags/tag280.xml><?xml version="1.0" encoding="utf-8"?>
<p:tagLst xmlns:p="http://schemas.openxmlformats.org/presentationml/2006/main">
  <p:tag name="MH" val="20160219102052"/>
  <p:tag name="MH_LIBRARY" val="GRAPHIC"/>
  <p:tag name="MH_TYPE" val="Other"/>
  <p:tag name="MH_ORDER" val="265"/>
</p:tagLst>
</file>

<file path=ppt/tags/tag281.xml><?xml version="1.0" encoding="utf-8"?>
<p:tagLst xmlns:p="http://schemas.openxmlformats.org/presentationml/2006/main">
  <p:tag name="MH" val="20160219102052"/>
  <p:tag name="MH_LIBRARY" val="GRAPHIC"/>
  <p:tag name="MH_TYPE" val="Other"/>
  <p:tag name="MH_ORDER" val="266"/>
</p:tagLst>
</file>

<file path=ppt/tags/tag282.xml><?xml version="1.0" encoding="utf-8"?>
<p:tagLst xmlns:p="http://schemas.openxmlformats.org/presentationml/2006/main">
  <p:tag name="MH" val="20160219102052"/>
  <p:tag name="MH_LIBRARY" val="GRAPHIC"/>
  <p:tag name="MH_TYPE" val="Other"/>
  <p:tag name="MH_ORDER" val="267"/>
</p:tagLst>
</file>

<file path=ppt/tags/tag283.xml><?xml version="1.0" encoding="utf-8"?>
<p:tagLst xmlns:p="http://schemas.openxmlformats.org/presentationml/2006/main">
  <p:tag name="MH" val="20160219102052"/>
  <p:tag name="MH_LIBRARY" val="GRAPHIC"/>
  <p:tag name="MH_TYPE" val="Other"/>
  <p:tag name="MH_ORDER" val="268"/>
</p:tagLst>
</file>

<file path=ppt/tags/tag284.xml><?xml version="1.0" encoding="utf-8"?>
<p:tagLst xmlns:p="http://schemas.openxmlformats.org/presentationml/2006/main">
  <p:tag name="MH" val="20160219102052"/>
  <p:tag name="MH_LIBRARY" val="GRAPHIC"/>
  <p:tag name="MH_TYPE" val="Other"/>
  <p:tag name="MH_ORDER" val="269"/>
</p:tagLst>
</file>

<file path=ppt/tags/tag285.xml><?xml version="1.0" encoding="utf-8"?>
<p:tagLst xmlns:p="http://schemas.openxmlformats.org/presentationml/2006/main">
  <p:tag name="MH" val="20160219102052"/>
  <p:tag name="MH_LIBRARY" val="GRAPHIC"/>
  <p:tag name="MH_TYPE" val="Other"/>
  <p:tag name="MH_ORDER" val="270"/>
</p:tagLst>
</file>

<file path=ppt/tags/tag286.xml><?xml version="1.0" encoding="utf-8"?>
<p:tagLst xmlns:p="http://schemas.openxmlformats.org/presentationml/2006/main">
  <p:tag name="MH" val="20160219102052"/>
  <p:tag name="MH_LIBRARY" val="GRAPHIC"/>
  <p:tag name="MH_TYPE" val="Other"/>
  <p:tag name="MH_ORDER" val="271"/>
</p:tagLst>
</file>

<file path=ppt/tags/tag287.xml><?xml version="1.0" encoding="utf-8"?>
<p:tagLst xmlns:p="http://schemas.openxmlformats.org/presentationml/2006/main">
  <p:tag name="MH" val="20160219102052"/>
  <p:tag name="MH_LIBRARY" val="GRAPHIC"/>
  <p:tag name="MH_TYPE" val="Other"/>
  <p:tag name="MH_ORDER" val="272"/>
</p:tagLst>
</file>

<file path=ppt/tags/tag288.xml><?xml version="1.0" encoding="utf-8"?>
<p:tagLst xmlns:p="http://schemas.openxmlformats.org/presentationml/2006/main">
  <p:tag name="MH" val="20160219102052"/>
  <p:tag name="MH_LIBRARY" val="GRAPHIC"/>
  <p:tag name="MH_TYPE" val="Other"/>
  <p:tag name="MH_ORDER" val="273"/>
</p:tagLst>
</file>

<file path=ppt/tags/tag289.xml><?xml version="1.0" encoding="utf-8"?>
<p:tagLst xmlns:p="http://schemas.openxmlformats.org/presentationml/2006/main">
  <p:tag name="MH" val="20160219102052"/>
  <p:tag name="MH_LIBRARY" val="GRAPHIC"/>
  <p:tag name="MH_TYPE" val="Other"/>
  <p:tag name="MH_ORDER" val="274"/>
</p:tagLst>
</file>

<file path=ppt/tags/tag29.xml><?xml version="1.0" encoding="utf-8"?>
<p:tagLst xmlns:p="http://schemas.openxmlformats.org/presentationml/2006/main">
  <p:tag name="MH" val="20160219102052"/>
  <p:tag name="MH_LIBRARY" val="GRAPHIC"/>
  <p:tag name="MH_TYPE" val="Other"/>
  <p:tag name="MH_ORDER" val="14"/>
</p:tagLst>
</file>

<file path=ppt/tags/tag290.xml><?xml version="1.0" encoding="utf-8"?>
<p:tagLst xmlns:p="http://schemas.openxmlformats.org/presentationml/2006/main">
  <p:tag name="MH" val="20160219102052"/>
  <p:tag name="MH_LIBRARY" val="GRAPHIC"/>
  <p:tag name="MH_TYPE" val="Other"/>
  <p:tag name="MH_ORDER" val="275"/>
</p:tagLst>
</file>

<file path=ppt/tags/tag291.xml><?xml version="1.0" encoding="utf-8"?>
<p:tagLst xmlns:p="http://schemas.openxmlformats.org/presentationml/2006/main">
  <p:tag name="MH" val="20160219102052"/>
  <p:tag name="MH_LIBRARY" val="GRAPHIC"/>
  <p:tag name="MH_TYPE" val="Other"/>
  <p:tag name="MH_ORDER" val="276"/>
</p:tagLst>
</file>

<file path=ppt/tags/tag292.xml><?xml version="1.0" encoding="utf-8"?>
<p:tagLst xmlns:p="http://schemas.openxmlformats.org/presentationml/2006/main">
  <p:tag name="MH" val="20160219102052"/>
  <p:tag name="MH_LIBRARY" val="GRAPHIC"/>
  <p:tag name="MH_TYPE" val="Other"/>
  <p:tag name="MH_ORDER" val="277"/>
</p:tagLst>
</file>

<file path=ppt/tags/tag293.xml><?xml version="1.0" encoding="utf-8"?>
<p:tagLst xmlns:p="http://schemas.openxmlformats.org/presentationml/2006/main">
  <p:tag name="MH" val="20160219102052"/>
  <p:tag name="MH_LIBRARY" val="GRAPHIC"/>
  <p:tag name="MH_TYPE" val="Other"/>
  <p:tag name="MH_ORDER" val="278"/>
</p:tagLst>
</file>

<file path=ppt/tags/tag294.xml><?xml version="1.0" encoding="utf-8"?>
<p:tagLst xmlns:p="http://schemas.openxmlformats.org/presentationml/2006/main">
  <p:tag name="MH" val="20160219102052"/>
  <p:tag name="MH_LIBRARY" val="GRAPHIC"/>
  <p:tag name="MH_TYPE" val="Other"/>
  <p:tag name="MH_ORDER" val="279"/>
</p:tagLst>
</file>

<file path=ppt/tags/tag295.xml><?xml version="1.0" encoding="utf-8"?>
<p:tagLst xmlns:p="http://schemas.openxmlformats.org/presentationml/2006/main">
  <p:tag name="MH" val="20160219102052"/>
  <p:tag name="MH_LIBRARY" val="GRAPHIC"/>
  <p:tag name="MH_TYPE" val="Other"/>
  <p:tag name="MH_ORDER" val="280"/>
</p:tagLst>
</file>

<file path=ppt/tags/tag296.xml><?xml version="1.0" encoding="utf-8"?>
<p:tagLst xmlns:p="http://schemas.openxmlformats.org/presentationml/2006/main">
  <p:tag name="MH" val="20160219102052"/>
  <p:tag name="MH_LIBRARY" val="GRAPHIC"/>
  <p:tag name="MH_TYPE" val="Other"/>
  <p:tag name="MH_ORDER" val="281"/>
</p:tagLst>
</file>

<file path=ppt/tags/tag297.xml><?xml version="1.0" encoding="utf-8"?>
<p:tagLst xmlns:p="http://schemas.openxmlformats.org/presentationml/2006/main">
  <p:tag name="MH" val="20160219102052"/>
  <p:tag name="MH_LIBRARY" val="GRAPHIC"/>
  <p:tag name="MH_TYPE" val="Other"/>
  <p:tag name="MH_ORDER" val="282"/>
</p:tagLst>
</file>

<file path=ppt/tags/tag298.xml><?xml version="1.0" encoding="utf-8"?>
<p:tagLst xmlns:p="http://schemas.openxmlformats.org/presentationml/2006/main">
  <p:tag name="MH" val="20160219102052"/>
  <p:tag name="MH_LIBRARY" val="GRAPHIC"/>
  <p:tag name="MH_TYPE" val="Other"/>
  <p:tag name="MH_ORDER" val="283"/>
</p:tagLst>
</file>

<file path=ppt/tags/tag299.xml><?xml version="1.0" encoding="utf-8"?>
<p:tagLst xmlns:p="http://schemas.openxmlformats.org/presentationml/2006/main">
  <p:tag name="MH" val="20160219102052"/>
  <p:tag name="MH_LIBRARY" val="GRAPHIC"/>
  <p:tag name="MH_TYPE" val="Other"/>
  <p:tag name="MH_ORDER" val="284"/>
</p:tagLst>
</file>

<file path=ppt/tags/tag3.xml><?xml version="1.0" encoding="utf-8"?>
<p:tagLst xmlns:p="http://schemas.openxmlformats.org/presentationml/2006/main">
  <p:tag name="MH" val="20160219102052"/>
  <p:tag name="MH_LIBRARY" val="GRAPHIC"/>
  <p:tag name="MH_TYPE" val="Other"/>
  <p:tag name="MH_ORDER" val="377"/>
</p:tagLst>
</file>

<file path=ppt/tags/tag30.xml><?xml version="1.0" encoding="utf-8"?>
<p:tagLst xmlns:p="http://schemas.openxmlformats.org/presentationml/2006/main">
  <p:tag name="MH" val="20160219102052"/>
  <p:tag name="MH_LIBRARY" val="GRAPHIC"/>
  <p:tag name="MH_TYPE" val="Other"/>
  <p:tag name="MH_ORDER" val="15"/>
</p:tagLst>
</file>

<file path=ppt/tags/tag300.xml><?xml version="1.0" encoding="utf-8"?>
<p:tagLst xmlns:p="http://schemas.openxmlformats.org/presentationml/2006/main">
  <p:tag name="MH" val="20160219102052"/>
  <p:tag name="MH_LIBRARY" val="GRAPHIC"/>
  <p:tag name="MH_TYPE" val="Other"/>
  <p:tag name="MH_ORDER" val="285"/>
</p:tagLst>
</file>

<file path=ppt/tags/tag301.xml><?xml version="1.0" encoding="utf-8"?>
<p:tagLst xmlns:p="http://schemas.openxmlformats.org/presentationml/2006/main">
  <p:tag name="MH" val="20160219102052"/>
  <p:tag name="MH_LIBRARY" val="GRAPHIC"/>
  <p:tag name="MH_TYPE" val="Other"/>
  <p:tag name="MH_ORDER" val="286"/>
</p:tagLst>
</file>

<file path=ppt/tags/tag302.xml><?xml version="1.0" encoding="utf-8"?>
<p:tagLst xmlns:p="http://schemas.openxmlformats.org/presentationml/2006/main">
  <p:tag name="MH" val="20160219102052"/>
  <p:tag name="MH_LIBRARY" val="GRAPHIC"/>
  <p:tag name="MH_TYPE" val="Other"/>
  <p:tag name="MH_ORDER" val="287"/>
</p:tagLst>
</file>

<file path=ppt/tags/tag303.xml><?xml version="1.0" encoding="utf-8"?>
<p:tagLst xmlns:p="http://schemas.openxmlformats.org/presentationml/2006/main">
  <p:tag name="MH" val="20160219102052"/>
  <p:tag name="MH_LIBRARY" val="GRAPHIC"/>
  <p:tag name="MH_TYPE" val="Other"/>
  <p:tag name="MH_ORDER" val="288"/>
</p:tagLst>
</file>

<file path=ppt/tags/tag304.xml><?xml version="1.0" encoding="utf-8"?>
<p:tagLst xmlns:p="http://schemas.openxmlformats.org/presentationml/2006/main">
  <p:tag name="MH" val="20160219102052"/>
  <p:tag name="MH_LIBRARY" val="GRAPHIC"/>
  <p:tag name="MH_TYPE" val="Other"/>
  <p:tag name="MH_ORDER" val="289"/>
</p:tagLst>
</file>

<file path=ppt/tags/tag305.xml><?xml version="1.0" encoding="utf-8"?>
<p:tagLst xmlns:p="http://schemas.openxmlformats.org/presentationml/2006/main">
  <p:tag name="MH" val="20160219102052"/>
  <p:tag name="MH_LIBRARY" val="GRAPHIC"/>
  <p:tag name="MH_TYPE" val="Other"/>
  <p:tag name="MH_ORDER" val="290"/>
</p:tagLst>
</file>

<file path=ppt/tags/tag306.xml><?xml version="1.0" encoding="utf-8"?>
<p:tagLst xmlns:p="http://schemas.openxmlformats.org/presentationml/2006/main">
  <p:tag name="MH" val="20160219102052"/>
  <p:tag name="MH_LIBRARY" val="GRAPHIC"/>
  <p:tag name="MH_TYPE" val="Other"/>
  <p:tag name="MH_ORDER" val="291"/>
</p:tagLst>
</file>

<file path=ppt/tags/tag307.xml><?xml version="1.0" encoding="utf-8"?>
<p:tagLst xmlns:p="http://schemas.openxmlformats.org/presentationml/2006/main">
  <p:tag name="MH" val="20160219102052"/>
  <p:tag name="MH_LIBRARY" val="GRAPHIC"/>
  <p:tag name="MH_TYPE" val="Other"/>
  <p:tag name="MH_ORDER" val="292"/>
</p:tagLst>
</file>

<file path=ppt/tags/tag308.xml><?xml version="1.0" encoding="utf-8"?>
<p:tagLst xmlns:p="http://schemas.openxmlformats.org/presentationml/2006/main">
  <p:tag name="MH" val="20160219102052"/>
  <p:tag name="MH_LIBRARY" val="GRAPHIC"/>
  <p:tag name="MH_TYPE" val="Other"/>
  <p:tag name="MH_ORDER" val="293"/>
</p:tagLst>
</file>

<file path=ppt/tags/tag309.xml><?xml version="1.0" encoding="utf-8"?>
<p:tagLst xmlns:p="http://schemas.openxmlformats.org/presentationml/2006/main">
  <p:tag name="MH" val="20160219102052"/>
  <p:tag name="MH_LIBRARY" val="GRAPHIC"/>
  <p:tag name="MH_TYPE" val="Other"/>
  <p:tag name="MH_ORDER" val="294"/>
</p:tagLst>
</file>

<file path=ppt/tags/tag31.xml><?xml version="1.0" encoding="utf-8"?>
<p:tagLst xmlns:p="http://schemas.openxmlformats.org/presentationml/2006/main">
  <p:tag name="MH" val="20160219102052"/>
  <p:tag name="MH_LIBRARY" val="GRAPHIC"/>
  <p:tag name="MH_TYPE" val="Other"/>
  <p:tag name="MH_ORDER" val="16"/>
</p:tagLst>
</file>

<file path=ppt/tags/tag310.xml><?xml version="1.0" encoding="utf-8"?>
<p:tagLst xmlns:p="http://schemas.openxmlformats.org/presentationml/2006/main">
  <p:tag name="MH" val="20160219102052"/>
  <p:tag name="MH_LIBRARY" val="GRAPHIC"/>
  <p:tag name="MH_TYPE" val="Other"/>
  <p:tag name="MH_ORDER" val="295"/>
</p:tagLst>
</file>

<file path=ppt/tags/tag311.xml><?xml version="1.0" encoding="utf-8"?>
<p:tagLst xmlns:p="http://schemas.openxmlformats.org/presentationml/2006/main">
  <p:tag name="MH" val="20160219102052"/>
  <p:tag name="MH_LIBRARY" val="GRAPHIC"/>
  <p:tag name="MH_TYPE" val="Other"/>
  <p:tag name="MH_ORDER" val="296"/>
</p:tagLst>
</file>

<file path=ppt/tags/tag312.xml><?xml version="1.0" encoding="utf-8"?>
<p:tagLst xmlns:p="http://schemas.openxmlformats.org/presentationml/2006/main">
  <p:tag name="MH" val="20160219102052"/>
  <p:tag name="MH_LIBRARY" val="GRAPHIC"/>
  <p:tag name="MH_TYPE" val="Other"/>
  <p:tag name="MH_ORDER" val="297"/>
</p:tagLst>
</file>

<file path=ppt/tags/tag313.xml><?xml version="1.0" encoding="utf-8"?>
<p:tagLst xmlns:p="http://schemas.openxmlformats.org/presentationml/2006/main">
  <p:tag name="MH" val="20160219102052"/>
  <p:tag name="MH_LIBRARY" val="GRAPHIC"/>
  <p:tag name="MH_TYPE" val="Other"/>
  <p:tag name="MH_ORDER" val="298"/>
</p:tagLst>
</file>

<file path=ppt/tags/tag314.xml><?xml version="1.0" encoding="utf-8"?>
<p:tagLst xmlns:p="http://schemas.openxmlformats.org/presentationml/2006/main">
  <p:tag name="MH" val="20160219102052"/>
  <p:tag name="MH_LIBRARY" val="GRAPHIC"/>
  <p:tag name="MH_TYPE" val="Other"/>
  <p:tag name="MH_ORDER" val="299"/>
</p:tagLst>
</file>

<file path=ppt/tags/tag315.xml><?xml version="1.0" encoding="utf-8"?>
<p:tagLst xmlns:p="http://schemas.openxmlformats.org/presentationml/2006/main">
  <p:tag name="MH" val="20160219102052"/>
  <p:tag name="MH_LIBRARY" val="GRAPHIC"/>
  <p:tag name="MH_TYPE" val="Other"/>
  <p:tag name="MH_ORDER" val="300"/>
</p:tagLst>
</file>

<file path=ppt/tags/tag316.xml><?xml version="1.0" encoding="utf-8"?>
<p:tagLst xmlns:p="http://schemas.openxmlformats.org/presentationml/2006/main">
  <p:tag name="MH" val="20160219102052"/>
  <p:tag name="MH_LIBRARY" val="GRAPHIC"/>
  <p:tag name="MH_TYPE" val="Other"/>
  <p:tag name="MH_ORDER" val="301"/>
</p:tagLst>
</file>

<file path=ppt/tags/tag317.xml><?xml version="1.0" encoding="utf-8"?>
<p:tagLst xmlns:p="http://schemas.openxmlformats.org/presentationml/2006/main">
  <p:tag name="MH" val="20160219102052"/>
  <p:tag name="MH_LIBRARY" val="GRAPHIC"/>
  <p:tag name="MH_TYPE" val="Other"/>
  <p:tag name="MH_ORDER" val="302"/>
</p:tagLst>
</file>

<file path=ppt/tags/tag318.xml><?xml version="1.0" encoding="utf-8"?>
<p:tagLst xmlns:p="http://schemas.openxmlformats.org/presentationml/2006/main">
  <p:tag name="MH" val="20160219102052"/>
  <p:tag name="MH_LIBRARY" val="GRAPHIC"/>
  <p:tag name="MH_TYPE" val="Other"/>
  <p:tag name="MH_ORDER" val="303"/>
</p:tagLst>
</file>

<file path=ppt/tags/tag319.xml><?xml version="1.0" encoding="utf-8"?>
<p:tagLst xmlns:p="http://schemas.openxmlformats.org/presentationml/2006/main">
  <p:tag name="MH" val="20160219102052"/>
  <p:tag name="MH_LIBRARY" val="GRAPHIC"/>
  <p:tag name="MH_TYPE" val="Other"/>
  <p:tag name="MH_ORDER" val="304"/>
</p:tagLst>
</file>

<file path=ppt/tags/tag32.xml><?xml version="1.0" encoding="utf-8"?>
<p:tagLst xmlns:p="http://schemas.openxmlformats.org/presentationml/2006/main">
  <p:tag name="MH" val="20160219102052"/>
  <p:tag name="MH_LIBRARY" val="GRAPHIC"/>
  <p:tag name="MH_TYPE" val="Other"/>
  <p:tag name="MH_ORDER" val="17"/>
</p:tagLst>
</file>

<file path=ppt/tags/tag320.xml><?xml version="1.0" encoding="utf-8"?>
<p:tagLst xmlns:p="http://schemas.openxmlformats.org/presentationml/2006/main">
  <p:tag name="MH" val="20160219102052"/>
  <p:tag name="MH_LIBRARY" val="GRAPHIC"/>
  <p:tag name="MH_TYPE" val="Other"/>
  <p:tag name="MH_ORDER" val="305"/>
</p:tagLst>
</file>

<file path=ppt/tags/tag321.xml><?xml version="1.0" encoding="utf-8"?>
<p:tagLst xmlns:p="http://schemas.openxmlformats.org/presentationml/2006/main">
  <p:tag name="MH" val="20160219102052"/>
  <p:tag name="MH_LIBRARY" val="GRAPHIC"/>
  <p:tag name="MH_TYPE" val="Other"/>
  <p:tag name="MH_ORDER" val="306"/>
</p:tagLst>
</file>

<file path=ppt/tags/tag322.xml><?xml version="1.0" encoding="utf-8"?>
<p:tagLst xmlns:p="http://schemas.openxmlformats.org/presentationml/2006/main">
  <p:tag name="MH" val="20160219102052"/>
  <p:tag name="MH_LIBRARY" val="GRAPHIC"/>
  <p:tag name="MH_TYPE" val="Other"/>
  <p:tag name="MH_ORDER" val="307"/>
</p:tagLst>
</file>

<file path=ppt/tags/tag323.xml><?xml version="1.0" encoding="utf-8"?>
<p:tagLst xmlns:p="http://schemas.openxmlformats.org/presentationml/2006/main">
  <p:tag name="MH" val="20160219102052"/>
  <p:tag name="MH_LIBRARY" val="GRAPHIC"/>
  <p:tag name="MH_TYPE" val="Other"/>
  <p:tag name="MH_ORDER" val="308"/>
</p:tagLst>
</file>

<file path=ppt/tags/tag324.xml><?xml version="1.0" encoding="utf-8"?>
<p:tagLst xmlns:p="http://schemas.openxmlformats.org/presentationml/2006/main">
  <p:tag name="MH" val="20160219102052"/>
  <p:tag name="MH_LIBRARY" val="GRAPHIC"/>
  <p:tag name="MH_TYPE" val="Other"/>
  <p:tag name="MH_ORDER" val="309"/>
</p:tagLst>
</file>

<file path=ppt/tags/tag325.xml><?xml version="1.0" encoding="utf-8"?>
<p:tagLst xmlns:p="http://schemas.openxmlformats.org/presentationml/2006/main">
  <p:tag name="MH" val="20160219102052"/>
  <p:tag name="MH_LIBRARY" val="GRAPHIC"/>
  <p:tag name="MH_TYPE" val="Other"/>
  <p:tag name="MH_ORDER" val="310"/>
</p:tagLst>
</file>

<file path=ppt/tags/tag326.xml><?xml version="1.0" encoding="utf-8"?>
<p:tagLst xmlns:p="http://schemas.openxmlformats.org/presentationml/2006/main">
  <p:tag name="MH" val="20160219102052"/>
  <p:tag name="MH_LIBRARY" val="GRAPHIC"/>
  <p:tag name="MH_TYPE" val="Other"/>
  <p:tag name="MH_ORDER" val="311"/>
</p:tagLst>
</file>

<file path=ppt/tags/tag327.xml><?xml version="1.0" encoding="utf-8"?>
<p:tagLst xmlns:p="http://schemas.openxmlformats.org/presentationml/2006/main">
  <p:tag name="MH" val="20160219102052"/>
  <p:tag name="MH_LIBRARY" val="GRAPHIC"/>
  <p:tag name="MH_TYPE" val="Other"/>
  <p:tag name="MH_ORDER" val="312"/>
</p:tagLst>
</file>

<file path=ppt/tags/tag328.xml><?xml version="1.0" encoding="utf-8"?>
<p:tagLst xmlns:p="http://schemas.openxmlformats.org/presentationml/2006/main">
  <p:tag name="MH" val="20160219102052"/>
  <p:tag name="MH_LIBRARY" val="GRAPHIC"/>
  <p:tag name="MH_TYPE" val="Other"/>
  <p:tag name="MH_ORDER" val="313"/>
</p:tagLst>
</file>

<file path=ppt/tags/tag329.xml><?xml version="1.0" encoding="utf-8"?>
<p:tagLst xmlns:p="http://schemas.openxmlformats.org/presentationml/2006/main">
  <p:tag name="MH" val="20160219102052"/>
  <p:tag name="MH_LIBRARY" val="GRAPHIC"/>
  <p:tag name="MH_TYPE" val="Other"/>
  <p:tag name="MH_ORDER" val="314"/>
</p:tagLst>
</file>

<file path=ppt/tags/tag33.xml><?xml version="1.0" encoding="utf-8"?>
<p:tagLst xmlns:p="http://schemas.openxmlformats.org/presentationml/2006/main">
  <p:tag name="MH" val="20160219102052"/>
  <p:tag name="MH_LIBRARY" val="GRAPHIC"/>
  <p:tag name="MH_TYPE" val="Other"/>
  <p:tag name="MH_ORDER" val="18"/>
</p:tagLst>
</file>

<file path=ppt/tags/tag330.xml><?xml version="1.0" encoding="utf-8"?>
<p:tagLst xmlns:p="http://schemas.openxmlformats.org/presentationml/2006/main">
  <p:tag name="MH" val="20160219102052"/>
  <p:tag name="MH_LIBRARY" val="GRAPHIC"/>
  <p:tag name="MH_TYPE" val="Other"/>
  <p:tag name="MH_ORDER" val="315"/>
</p:tagLst>
</file>

<file path=ppt/tags/tag331.xml><?xml version="1.0" encoding="utf-8"?>
<p:tagLst xmlns:p="http://schemas.openxmlformats.org/presentationml/2006/main">
  <p:tag name="MH" val="20160219102052"/>
  <p:tag name="MH_LIBRARY" val="GRAPHIC"/>
  <p:tag name="MH_TYPE" val="Other"/>
  <p:tag name="MH_ORDER" val="316"/>
</p:tagLst>
</file>

<file path=ppt/tags/tag332.xml><?xml version="1.0" encoding="utf-8"?>
<p:tagLst xmlns:p="http://schemas.openxmlformats.org/presentationml/2006/main">
  <p:tag name="MH" val="20160219102052"/>
  <p:tag name="MH_LIBRARY" val="GRAPHIC"/>
  <p:tag name="MH_TYPE" val="Other"/>
  <p:tag name="MH_ORDER" val="317"/>
</p:tagLst>
</file>

<file path=ppt/tags/tag333.xml><?xml version="1.0" encoding="utf-8"?>
<p:tagLst xmlns:p="http://schemas.openxmlformats.org/presentationml/2006/main">
  <p:tag name="MH" val="20160219102052"/>
  <p:tag name="MH_LIBRARY" val="GRAPHIC"/>
  <p:tag name="MH_TYPE" val="Other"/>
  <p:tag name="MH_ORDER" val="318"/>
</p:tagLst>
</file>

<file path=ppt/tags/tag334.xml><?xml version="1.0" encoding="utf-8"?>
<p:tagLst xmlns:p="http://schemas.openxmlformats.org/presentationml/2006/main">
  <p:tag name="MH" val="20160219102052"/>
  <p:tag name="MH_LIBRARY" val="GRAPHIC"/>
  <p:tag name="MH_TYPE" val="Other"/>
  <p:tag name="MH_ORDER" val="319"/>
</p:tagLst>
</file>

<file path=ppt/tags/tag335.xml><?xml version="1.0" encoding="utf-8"?>
<p:tagLst xmlns:p="http://schemas.openxmlformats.org/presentationml/2006/main">
  <p:tag name="MH" val="20160219102052"/>
  <p:tag name="MH_LIBRARY" val="GRAPHIC"/>
  <p:tag name="MH_TYPE" val="Other"/>
  <p:tag name="MH_ORDER" val="320"/>
</p:tagLst>
</file>

<file path=ppt/tags/tag336.xml><?xml version="1.0" encoding="utf-8"?>
<p:tagLst xmlns:p="http://schemas.openxmlformats.org/presentationml/2006/main">
  <p:tag name="MH" val="20160219102052"/>
  <p:tag name="MH_LIBRARY" val="GRAPHIC"/>
  <p:tag name="MH_TYPE" val="Other"/>
  <p:tag name="MH_ORDER" val="321"/>
</p:tagLst>
</file>

<file path=ppt/tags/tag337.xml><?xml version="1.0" encoding="utf-8"?>
<p:tagLst xmlns:p="http://schemas.openxmlformats.org/presentationml/2006/main">
  <p:tag name="MH" val="20160219102052"/>
  <p:tag name="MH_LIBRARY" val="GRAPHIC"/>
  <p:tag name="MH_TYPE" val="Other"/>
  <p:tag name="MH_ORDER" val="322"/>
</p:tagLst>
</file>

<file path=ppt/tags/tag338.xml><?xml version="1.0" encoding="utf-8"?>
<p:tagLst xmlns:p="http://schemas.openxmlformats.org/presentationml/2006/main">
  <p:tag name="MH" val="20160219102052"/>
  <p:tag name="MH_LIBRARY" val="GRAPHIC"/>
  <p:tag name="MH_TYPE" val="Other"/>
  <p:tag name="MH_ORDER" val="323"/>
</p:tagLst>
</file>

<file path=ppt/tags/tag339.xml><?xml version="1.0" encoding="utf-8"?>
<p:tagLst xmlns:p="http://schemas.openxmlformats.org/presentationml/2006/main">
  <p:tag name="MH" val="20160219102052"/>
  <p:tag name="MH_LIBRARY" val="GRAPHIC"/>
  <p:tag name="MH_TYPE" val="Other"/>
  <p:tag name="MH_ORDER" val="324"/>
</p:tagLst>
</file>

<file path=ppt/tags/tag34.xml><?xml version="1.0" encoding="utf-8"?>
<p:tagLst xmlns:p="http://schemas.openxmlformats.org/presentationml/2006/main">
  <p:tag name="MH" val="20160219102052"/>
  <p:tag name="MH_LIBRARY" val="GRAPHIC"/>
  <p:tag name="MH_TYPE" val="Other"/>
  <p:tag name="MH_ORDER" val="19"/>
</p:tagLst>
</file>

<file path=ppt/tags/tag340.xml><?xml version="1.0" encoding="utf-8"?>
<p:tagLst xmlns:p="http://schemas.openxmlformats.org/presentationml/2006/main">
  <p:tag name="MH" val="20160219102052"/>
  <p:tag name="MH_LIBRARY" val="GRAPHIC"/>
  <p:tag name="MH_TYPE" val="Other"/>
  <p:tag name="MH_ORDER" val="325"/>
</p:tagLst>
</file>

<file path=ppt/tags/tag341.xml><?xml version="1.0" encoding="utf-8"?>
<p:tagLst xmlns:p="http://schemas.openxmlformats.org/presentationml/2006/main">
  <p:tag name="MH" val="20160219102052"/>
  <p:tag name="MH_LIBRARY" val="GRAPHIC"/>
  <p:tag name="MH_TYPE" val="Other"/>
  <p:tag name="MH_ORDER" val="326"/>
</p:tagLst>
</file>

<file path=ppt/tags/tag342.xml><?xml version="1.0" encoding="utf-8"?>
<p:tagLst xmlns:p="http://schemas.openxmlformats.org/presentationml/2006/main">
  <p:tag name="MH" val="20160219102052"/>
  <p:tag name="MH_LIBRARY" val="GRAPHIC"/>
  <p:tag name="MH_TYPE" val="Other"/>
  <p:tag name="MH_ORDER" val="327"/>
</p:tagLst>
</file>

<file path=ppt/tags/tag343.xml><?xml version="1.0" encoding="utf-8"?>
<p:tagLst xmlns:p="http://schemas.openxmlformats.org/presentationml/2006/main">
  <p:tag name="MH" val="20160219102052"/>
  <p:tag name="MH_LIBRARY" val="GRAPHIC"/>
  <p:tag name="MH_TYPE" val="Other"/>
  <p:tag name="MH_ORDER" val="328"/>
</p:tagLst>
</file>

<file path=ppt/tags/tag344.xml><?xml version="1.0" encoding="utf-8"?>
<p:tagLst xmlns:p="http://schemas.openxmlformats.org/presentationml/2006/main">
  <p:tag name="MH" val="20160219102052"/>
  <p:tag name="MH_LIBRARY" val="GRAPHIC"/>
  <p:tag name="MH_TYPE" val="Other"/>
  <p:tag name="MH_ORDER" val="329"/>
</p:tagLst>
</file>

<file path=ppt/tags/tag345.xml><?xml version="1.0" encoding="utf-8"?>
<p:tagLst xmlns:p="http://schemas.openxmlformats.org/presentationml/2006/main">
  <p:tag name="MH" val="20160219102052"/>
  <p:tag name="MH_LIBRARY" val="GRAPHIC"/>
  <p:tag name="MH_TYPE" val="Other"/>
  <p:tag name="MH_ORDER" val="330"/>
</p:tagLst>
</file>

<file path=ppt/tags/tag346.xml><?xml version="1.0" encoding="utf-8"?>
<p:tagLst xmlns:p="http://schemas.openxmlformats.org/presentationml/2006/main">
  <p:tag name="MH" val="20160219102052"/>
  <p:tag name="MH_LIBRARY" val="GRAPHIC"/>
  <p:tag name="MH_TYPE" val="Other"/>
  <p:tag name="MH_ORDER" val="331"/>
</p:tagLst>
</file>

<file path=ppt/tags/tag347.xml><?xml version="1.0" encoding="utf-8"?>
<p:tagLst xmlns:p="http://schemas.openxmlformats.org/presentationml/2006/main">
  <p:tag name="MH" val="20160219102052"/>
  <p:tag name="MH_LIBRARY" val="GRAPHIC"/>
  <p:tag name="MH_TYPE" val="Other"/>
  <p:tag name="MH_ORDER" val="332"/>
</p:tagLst>
</file>

<file path=ppt/tags/tag348.xml><?xml version="1.0" encoding="utf-8"?>
<p:tagLst xmlns:p="http://schemas.openxmlformats.org/presentationml/2006/main">
  <p:tag name="MH" val="20160219102052"/>
  <p:tag name="MH_LIBRARY" val="GRAPHIC"/>
  <p:tag name="MH_TYPE" val="Other"/>
  <p:tag name="MH_ORDER" val="333"/>
</p:tagLst>
</file>

<file path=ppt/tags/tag349.xml><?xml version="1.0" encoding="utf-8"?>
<p:tagLst xmlns:p="http://schemas.openxmlformats.org/presentationml/2006/main">
  <p:tag name="MH" val="20160219102052"/>
  <p:tag name="MH_LIBRARY" val="GRAPHIC"/>
  <p:tag name="MH_TYPE" val="Other"/>
  <p:tag name="MH_ORDER" val="334"/>
</p:tagLst>
</file>

<file path=ppt/tags/tag35.xml><?xml version="1.0" encoding="utf-8"?>
<p:tagLst xmlns:p="http://schemas.openxmlformats.org/presentationml/2006/main">
  <p:tag name="MH" val="20160219102052"/>
  <p:tag name="MH_LIBRARY" val="GRAPHIC"/>
  <p:tag name="MH_TYPE" val="Other"/>
  <p:tag name="MH_ORDER" val="20"/>
</p:tagLst>
</file>

<file path=ppt/tags/tag350.xml><?xml version="1.0" encoding="utf-8"?>
<p:tagLst xmlns:p="http://schemas.openxmlformats.org/presentationml/2006/main">
  <p:tag name="MH" val="20160219102052"/>
  <p:tag name="MH_LIBRARY" val="GRAPHIC"/>
  <p:tag name="MH_TYPE" val="Other"/>
  <p:tag name="MH_ORDER" val="335"/>
</p:tagLst>
</file>

<file path=ppt/tags/tag351.xml><?xml version="1.0" encoding="utf-8"?>
<p:tagLst xmlns:p="http://schemas.openxmlformats.org/presentationml/2006/main">
  <p:tag name="MH" val="20160219102052"/>
  <p:tag name="MH_LIBRARY" val="GRAPHIC"/>
  <p:tag name="MH_TYPE" val="Other"/>
  <p:tag name="MH_ORDER" val="336"/>
</p:tagLst>
</file>

<file path=ppt/tags/tag352.xml><?xml version="1.0" encoding="utf-8"?>
<p:tagLst xmlns:p="http://schemas.openxmlformats.org/presentationml/2006/main">
  <p:tag name="MH" val="20160219102052"/>
  <p:tag name="MH_LIBRARY" val="GRAPHIC"/>
  <p:tag name="MH_TYPE" val="Other"/>
  <p:tag name="MH_ORDER" val="337"/>
</p:tagLst>
</file>

<file path=ppt/tags/tag353.xml><?xml version="1.0" encoding="utf-8"?>
<p:tagLst xmlns:p="http://schemas.openxmlformats.org/presentationml/2006/main">
  <p:tag name="MH" val="20160219102052"/>
  <p:tag name="MH_LIBRARY" val="GRAPHIC"/>
  <p:tag name="MH_TYPE" val="Other"/>
  <p:tag name="MH_ORDER" val="338"/>
</p:tagLst>
</file>

<file path=ppt/tags/tag354.xml><?xml version="1.0" encoding="utf-8"?>
<p:tagLst xmlns:p="http://schemas.openxmlformats.org/presentationml/2006/main">
  <p:tag name="MH" val="20160219102052"/>
  <p:tag name="MH_LIBRARY" val="GRAPHIC"/>
  <p:tag name="MH_TYPE" val="Other"/>
  <p:tag name="MH_ORDER" val="339"/>
</p:tagLst>
</file>

<file path=ppt/tags/tag355.xml><?xml version="1.0" encoding="utf-8"?>
<p:tagLst xmlns:p="http://schemas.openxmlformats.org/presentationml/2006/main">
  <p:tag name="MH" val="20160219102052"/>
  <p:tag name="MH_LIBRARY" val="GRAPHIC"/>
  <p:tag name="MH_TYPE" val="Other"/>
  <p:tag name="MH_ORDER" val="340"/>
</p:tagLst>
</file>

<file path=ppt/tags/tag356.xml><?xml version="1.0" encoding="utf-8"?>
<p:tagLst xmlns:p="http://schemas.openxmlformats.org/presentationml/2006/main">
  <p:tag name="MH" val="20160219102052"/>
  <p:tag name="MH_LIBRARY" val="GRAPHIC"/>
  <p:tag name="MH_TYPE" val="Other"/>
  <p:tag name="MH_ORDER" val="341"/>
</p:tagLst>
</file>

<file path=ppt/tags/tag357.xml><?xml version="1.0" encoding="utf-8"?>
<p:tagLst xmlns:p="http://schemas.openxmlformats.org/presentationml/2006/main">
  <p:tag name="MH" val="20160219102052"/>
  <p:tag name="MH_LIBRARY" val="GRAPHIC"/>
  <p:tag name="MH_TYPE" val="Other"/>
  <p:tag name="MH_ORDER" val="342"/>
</p:tagLst>
</file>

<file path=ppt/tags/tag358.xml><?xml version="1.0" encoding="utf-8"?>
<p:tagLst xmlns:p="http://schemas.openxmlformats.org/presentationml/2006/main">
  <p:tag name="MH" val="20160219102052"/>
  <p:tag name="MH_LIBRARY" val="GRAPHIC"/>
  <p:tag name="MH_TYPE" val="Other"/>
  <p:tag name="MH_ORDER" val="343"/>
</p:tagLst>
</file>

<file path=ppt/tags/tag359.xml><?xml version="1.0" encoding="utf-8"?>
<p:tagLst xmlns:p="http://schemas.openxmlformats.org/presentationml/2006/main">
  <p:tag name="MH" val="20160219102052"/>
  <p:tag name="MH_LIBRARY" val="GRAPHIC"/>
  <p:tag name="MH_TYPE" val="Other"/>
  <p:tag name="MH_ORDER" val="344"/>
</p:tagLst>
</file>

<file path=ppt/tags/tag36.xml><?xml version="1.0" encoding="utf-8"?>
<p:tagLst xmlns:p="http://schemas.openxmlformats.org/presentationml/2006/main">
  <p:tag name="MH" val="20160219102052"/>
  <p:tag name="MH_LIBRARY" val="GRAPHIC"/>
  <p:tag name="MH_TYPE" val="Other"/>
  <p:tag name="MH_ORDER" val="21"/>
</p:tagLst>
</file>

<file path=ppt/tags/tag360.xml><?xml version="1.0" encoding="utf-8"?>
<p:tagLst xmlns:p="http://schemas.openxmlformats.org/presentationml/2006/main">
  <p:tag name="MH" val="20160219102052"/>
  <p:tag name="MH_LIBRARY" val="GRAPHIC"/>
  <p:tag name="MH_TYPE" val="Other"/>
  <p:tag name="MH_ORDER" val="345"/>
</p:tagLst>
</file>

<file path=ppt/tags/tag361.xml><?xml version="1.0" encoding="utf-8"?>
<p:tagLst xmlns:p="http://schemas.openxmlformats.org/presentationml/2006/main">
  <p:tag name="MH" val="20160219102052"/>
  <p:tag name="MH_LIBRARY" val="GRAPHIC"/>
  <p:tag name="MH_TYPE" val="Other"/>
  <p:tag name="MH_ORDER" val="346"/>
</p:tagLst>
</file>

<file path=ppt/tags/tag362.xml><?xml version="1.0" encoding="utf-8"?>
<p:tagLst xmlns:p="http://schemas.openxmlformats.org/presentationml/2006/main">
  <p:tag name="MH" val="20160219102052"/>
  <p:tag name="MH_LIBRARY" val="GRAPHIC"/>
  <p:tag name="MH_TYPE" val="Other"/>
  <p:tag name="MH_ORDER" val="347"/>
</p:tagLst>
</file>

<file path=ppt/tags/tag363.xml><?xml version="1.0" encoding="utf-8"?>
<p:tagLst xmlns:p="http://schemas.openxmlformats.org/presentationml/2006/main">
  <p:tag name="MH" val="20160219102052"/>
  <p:tag name="MH_LIBRARY" val="GRAPHIC"/>
  <p:tag name="MH_TYPE" val="Other"/>
  <p:tag name="MH_ORDER" val="348"/>
</p:tagLst>
</file>

<file path=ppt/tags/tag364.xml><?xml version="1.0" encoding="utf-8"?>
<p:tagLst xmlns:p="http://schemas.openxmlformats.org/presentationml/2006/main">
  <p:tag name="MH" val="20160219102052"/>
  <p:tag name="MH_LIBRARY" val="GRAPHIC"/>
  <p:tag name="MH_TYPE" val="Other"/>
  <p:tag name="MH_ORDER" val="349"/>
</p:tagLst>
</file>

<file path=ppt/tags/tag365.xml><?xml version="1.0" encoding="utf-8"?>
<p:tagLst xmlns:p="http://schemas.openxmlformats.org/presentationml/2006/main">
  <p:tag name="MH" val="20160219102052"/>
  <p:tag name="MH_LIBRARY" val="GRAPHIC"/>
  <p:tag name="MH_TYPE" val="Other"/>
  <p:tag name="MH_ORDER" val="350"/>
</p:tagLst>
</file>

<file path=ppt/tags/tag366.xml><?xml version="1.0" encoding="utf-8"?>
<p:tagLst xmlns:p="http://schemas.openxmlformats.org/presentationml/2006/main">
  <p:tag name="MH" val="20160219102052"/>
  <p:tag name="MH_LIBRARY" val="GRAPHIC"/>
  <p:tag name="MH_TYPE" val="Other"/>
  <p:tag name="MH_ORDER" val="351"/>
</p:tagLst>
</file>

<file path=ppt/tags/tag367.xml><?xml version="1.0" encoding="utf-8"?>
<p:tagLst xmlns:p="http://schemas.openxmlformats.org/presentationml/2006/main">
  <p:tag name="MH" val="20160219102052"/>
  <p:tag name="MH_LIBRARY" val="GRAPHIC"/>
  <p:tag name="MH_TYPE" val="Other"/>
  <p:tag name="MH_ORDER" val="352"/>
</p:tagLst>
</file>

<file path=ppt/tags/tag368.xml><?xml version="1.0" encoding="utf-8"?>
<p:tagLst xmlns:p="http://schemas.openxmlformats.org/presentationml/2006/main">
  <p:tag name="MH" val="20160219102052"/>
  <p:tag name="MH_LIBRARY" val="GRAPHIC"/>
  <p:tag name="MH_TYPE" val="Other"/>
  <p:tag name="MH_ORDER" val="353"/>
</p:tagLst>
</file>

<file path=ppt/tags/tag369.xml><?xml version="1.0" encoding="utf-8"?>
<p:tagLst xmlns:p="http://schemas.openxmlformats.org/presentationml/2006/main">
  <p:tag name="MH" val="20160219102052"/>
  <p:tag name="MH_LIBRARY" val="GRAPHIC"/>
  <p:tag name="MH_TYPE" val="Other"/>
  <p:tag name="MH_ORDER" val="354"/>
</p:tagLst>
</file>

<file path=ppt/tags/tag37.xml><?xml version="1.0" encoding="utf-8"?>
<p:tagLst xmlns:p="http://schemas.openxmlformats.org/presentationml/2006/main">
  <p:tag name="MH" val="20160219102052"/>
  <p:tag name="MH_LIBRARY" val="GRAPHIC"/>
  <p:tag name="MH_TYPE" val="Other"/>
  <p:tag name="MH_ORDER" val="22"/>
</p:tagLst>
</file>

<file path=ppt/tags/tag370.xml><?xml version="1.0" encoding="utf-8"?>
<p:tagLst xmlns:p="http://schemas.openxmlformats.org/presentationml/2006/main">
  <p:tag name="MH" val="20160219102052"/>
  <p:tag name="MH_LIBRARY" val="GRAPHIC"/>
  <p:tag name="MH_TYPE" val="Other"/>
  <p:tag name="MH_ORDER" val="355"/>
</p:tagLst>
</file>

<file path=ppt/tags/tag371.xml><?xml version="1.0" encoding="utf-8"?>
<p:tagLst xmlns:p="http://schemas.openxmlformats.org/presentationml/2006/main">
  <p:tag name="MH" val="20160219102052"/>
  <p:tag name="MH_LIBRARY" val="GRAPHIC"/>
  <p:tag name="MH_TYPE" val="Other"/>
  <p:tag name="MH_ORDER" val="356"/>
</p:tagLst>
</file>

<file path=ppt/tags/tag372.xml><?xml version="1.0" encoding="utf-8"?>
<p:tagLst xmlns:p="http://schemas.openxmlformats.org/presentationml/2006/main">
  <p:tag name="MH" val="20160219102052"/>
  <p:tag name="MH_LIBRARY" val="GRAPHIC"/>
  <p:tag name="MH_TYPE" val="Other"/>
  <p:tag name="MH_ORDER" val="357"/>
</p:tagLst>
</file>

<file path=ppt/tags/tag373.xml><?xml version="1.0" encoding="utf-8"?>
<p:tagLst xmlns:p="http://schemas.openxmlformats.org/presentationml/2006/main">
  <p:tag name="MH" val="20160219102052"/>
  <p:tag name="MH_LIBRARY" val="GRAPHIC"/>
  <p:tag name="MH_TYPE" val="Other"/>
  <p:tag name="MH_ORDER" val="360"/>
</p:tagLst>
</file>

<file path=ppt/tags/tag374.xml><?xml version="1.0" encoding="utf-8"?>
<p:tagLst xmlns:p="http://schemas.openxmlformats.org/presentationml/2006/main">
  <p:tag name="MH" val="20160219102052"/>
  <p:tag name="MH_LIBRARY" val="GRAPHIC"/>
  <p:tag name="MH_TYPE" val="Other"/>
  <p:tag name="MH_ORDER" val="361"/>
</p:tagLst>
</file>

<file path=ppt/tags/tag375.xml><?xml version="1.0" encoding="utf-8"?>
<p:tagLst xmlns:p="http://schemas.openxmlformats.org/presentationml/2006/main">
  <p:tag name="MH" val="20160219102052"/>
  <p:tag name="MH_LIBRARY" val="GRAPHIC"/>
  <p:tag name="MH_TYPE" val="Other"/>
  <p:tag name="MH_ORDER" val="365"/>
</p:tagLst>
</file>

<file path=ppt/tags/tag376.xml><?xml version="1.0" encoding="utf-8"?>
<p:tagLst xmlns:p="http://schemas.openxmlformats.org/presentationml/2006/main">
  <p:tag name="MH" val="20160219102052"/>
  <p:tag name="MH_LIBRARY" val="GRAPHIC"/>
  <p:tag name="MH_TYPE" val="Other"/>
  <p:tag name="MH_ORDER" val="366"/>
</p:tagLst>
</file>

<file path=ppt/tags/tag377.xml><?xml version="1.0" encoding="utf-8"?>
<p:tagLst xmlns:p="http://schemas.openxmlformats.org/presentationml/2006/main">
  <p:tag name="MH" val="20160219102052"/>
  <p:tag name="MH_LIBRARY" val="GRAPHIC"/>
  <p:tag name="MH_TYPE" val="Other"/>
  <p:tag name="MH_ORDER" val="370"/>
</p:tagLst>
</file>

<file path=ppt/tags/tag378.xml><?xml version="1.0" encoding="utf-8"?>
<p:tagLst xmlns:p="http://schemas.openxmlformats.org/presentationml/2006/main">
  <p:tag name="MH" val="20160219102052"/>
  <p:tag name="MH_LIBRARY" val="GRAPHIC"/>
  <p:tag name="MH_TYPE" val="Other"/>
  <p:tag name="MH_ORDER" val="371"/>
</p:tagLst>
</file>

<file path=ppt/tags/tag379.xml><?xml version="1.0" encoding="utf-8"?>
<p:tagLst xmlns:p="http://schemas.openxmlformats.org/presentationml/2006/main">
  <p:tag name="MH" val="20160219102052"/>
  <p:tag name="MH_LIBRARY" val="GRAPHIC"/>
  <p:tag name="MH_TYPE" val="Other"/>
  <p:tag name="MH_ORDER" val="375"/>
</p:tagLst>
</file>

<file path=ppt/tags/tag38.xml><?xml version="1.0" encoding="utf-8"?>
<p:tagLst xmlns:p="http://schemas.openxmlformats.org/presentationml/2006/main">
  <p:tag name="MH" val="20160219102052"/>
  <p:tag name="MH_LIBRARY" val="GRAPHIC"/>
  <p:tag name="MH_TYPE" val="Other"/>
  <p:tag name="MH_ORDER" val="23"/>
</p:tagLst>
</file>

<file path=ppt/tags/tag380.xml><?xml version="1.0" encoding="utf-8"?>
<p:tagLst xmlns:p="http://schemas.openxmlformats.org/presentationml/2006/main">
  <p:tag name="MH" val="20160219102052"/>
  <p:tag name="MH_LIBRARY" val="GRAPHIC"/>
  <p:tag name="MH_TYPE" val="Other"/>
  <p:tag name="MH_ORDER" val="376"/>
</p:tagLst>
</file>

<file path=ppt/tags/tag381.xml><?xml version="1.0" encoding="utf-8"?>
<p:tagLst xmlns:p="http://schemas.openxmlformats.org/presentationml/2006/main">
  <p:tag name="MH" val="20160219102052"/>
  <p:tag name="MH_LIBRARY" val="GRAPHIC"/>
  <p:tag name="MH_TYPE" val="Other"/>
  <p:tag name="MH_ORDER" val="380"/>
</p:tagLst>
</file>

<file path=ppt/tags/tag382.xml><?xml version="1.0" encoding="utf-8"?>
<p:tagLst xmlns:p="http://schemas.openxmlformats.org/presentationml/2006/main">
  <p:tag name="MH" val="20160219102052"/>
  <p:tag name="MH_LIBRARY" val="GRAPHIC"/>
  <p:tag name="MH_TYPE" val="Other"/>
  <p:tag name="MH_ORDER" val="381"/>
</p:tagLst>
</file>

<file path=ppt/tags/tag383.xml><?xml version="1.0" encoding="utf-8"?>
<p:tagLst xmlns:p="http://schemas.openxmlformats.org/presentationml/2006/main">
  <p:tag name="MH" val="20160202082519"/>
  <p:tag name="MH_LIBRARY" val="GRAPHIC"/>
  <p:tag name="MH_TYPE" val="SubTitle"/>
  <p:tag name="MH_ORDER" val="1"/>
</p:tagLst>
</file>

<file path=ppt/tags/tag384.xml><?xml version="1.0" encoding="utf-8"?>
<p:tagLst xmlns:p="http://schemas.openxmlformats.org/presentationml/2006/main">
  <p:tag name="MH" val="20160202082519"/>
  <p:tag name="MH_LIBRARY" val="GRAPHIC"/>
  <p:tag name="MH_TYPE" val="SubTitle"/>
  <p:tag name="MH_ORDER" val="1"/>
</p:tagLst>
</file>

<file path=ppt/tags/tag39.xml><?xml version="1.0" encoding="utf-8"?>
<p:tagLst xmlns:p="http://schemas.openxmlformats.org/presentationml/2006/main">
  <p:tag name="MH" val="20160219102052"/>
  <p:tag name="MH_LIBRARY" val="GRAPHIC"/>
  <p:tag name="MH_TYPE" val="Other"/>
  <p:tag name="MH_ORDER" val="24"/>
</p:tagLst>
</file>

<file path=ppt/tags/tag4.xml><?xml version="1.0" encoding="utf-8"?>
<p:tagLst xmlns:p="http://schemas.openxmlformats.org/presentationml/2006/main">
  <p:tag name="MH" val="20160219102052"/>
  <p:tag name="MH_LIBRARY" val="GRAPHIC"/>
  <p:tag name="MH_TYPE" val="Other"/>
  <p:tag name="MH_ORDER" val="378"/>
</p:tagLst>
</file>

<file path=ppt/tags/tag40.xml><?xml version="1.0" encoding="utf-8"?>
<p:tagLst xmlns:p="http://schemas.openxmlformats.org/presentationml/2006/main">
  <p:tag name="MH" val="20160219102052"/>
  <p:tag name="MH_LIBRARY" val="GRAPHIC"/>
  <p:tag name="MH_TYPE" val="Other"/>
  <p:tag name="MH_ORDER" val="25"/>
</p:tagLst>
</file>

<file path=ppt/tags/tag41.xml><?xml version="1.0" encoding="utf-8"?>
<p:tagLst xmlns:p="http://schemas.openxmlformats.org/presentationml/2006/main">
  <p:tag name="MH" val="20160219102052"/>
  <p:tag name="MH_LIBRARY" val="GRAPHIC"/>
  <p:tag name="MH_TYPE" val="Other"/>
  <p:tag name="MH_ORDER" val="26"/>
</p:tagLst>
</file>

<file path=ppt/tags/tag42.xml><?xml version="1.0" encoding="utf-8"?>
<p:tagLst xmlns:p="http://schemas.openxmlformats.org/presentationml/2006/main">
  <p:tag name="MH" val="20160219102052"/>
  <p:tag name="MH_LIBRARY" val="GRAPHIC"/>
  <p:tag name="MH_TYPE" val="Other"/>
  <p:tag name="MH_ORDER" val="27"/>
</p:tagLst>
</file>

<file path=ppt/tags/tag43.xml><?xml version="1.0" encoding="utf-8"?>
<p:tagLst xmlns:p="http://schemas.openxmlformats.org/presentationml/2006/main">
  <p:tag name="MH" val="20160219102052"/>
  <p:tag name="MH_LIBRARY" val="GRAPHIC"/>
  <p:tag name="MH_TYPE" val="Other"/>
  <p:tag name="MH_ORDER" val="28"/>
</p:tagLst>
</file>

<file path=ppt/tags/tag44.xml><?xml version="1.0" encoding="utf-8"?>
<p:tagLst xmlns:p="http://schemas.openxmlformats.org/presentationml/2006/main">
  <p:tag name="MH" val="20160219102052"/>
  <p:tag name="MH_LIBRARY" val="GRAPHIC"/>
  <p:tag name="MH_TYPE" val="Other"/>
  <p:tag name="MH_ORDER" val="29"/>
</p:tagLst>
</file>

<file path=ppt/tags/tag45.xml><?xml version="1.0" encoding="utf-8"?>
<p:tagLst xmlns:p="http://schemas.openxmlformats.org/presentationml/2006/main">
  <p:tag name="MH" val="20160219102052"/>
  <p:tag name="MH_LIBRARY" val="GRAPHIC"/>
  <p:tag name="MH_TYPE" val="Other"/>
  <p:tag name="MH_ORDER" val="30"/>
</p:tagLst>
</file>

<file path=ppt/tags/tag46.xml><?xml version="1.0" encoding="utf-8"?>
<p:tagLst xmlns:p="http://schemas.openxmlformats.org/presentationml/2006/main">
  <p:tag name="MH" val="20160219102052"/>
  <p:tag name="MH_LIBRARY" val="GRAPHIC"/>
  <p:tag name="MH_TYPE" val="Other"/>
  <p:tag name="MH_ORDER" val="31"/>
</p:tagLst>
</file>

<file path=ppt/tags/tag47.xml><?xml version="1.0" encoding="utf-8"?>
<p:tagLst xmlns:p="http://schemas.openxmlformats.org/presentationml/2006/main">
  <p:tag name="MH" val="20160219102052"/>
  <p:tag name="MH_LIBRARY" val="GRAPHIC"/>
  <p:tag name="MH_TYPE" val="Other"/>
  <p:tag name="MH_ORDER" val="32"/>
</p:tagLst>
</file>

<file path=ppt/tags/tag48.xml><?xml version="1.0" encoding="utf-8"?>
<p:tagLst xmlns:p="http://schemas.openxmlformats.org/presentationml/2006/main">
  <p:tag name="MH" val="20160219102052"/>
  <p:tag name="MH_LIBRARY" val="GRAPHIC"/>
  <p:tag name="MH_TYPE" val="Other"/>
  <p:tag name="MH_ORDER" val="33"/>
</p:tagLst>
</file>

<file path=ppt/tags/tag49.xml><?xml version="1.0" encoding="utf-8"?>
<p:tagLst xmlns:p="http://schemas.openxmlformats.org/presentationml/2006/main">
  <p:tag name="MH" val="20160219102052"/>
  <p:tag name="MH_LIBRARY" val="GRAPHIC"/>
  <p:tag name="MH_TYPE" val="Other"/>
  <p:tag name="MH_ORDER" val="34"/>
</p:tagLst>
</file>

<file path=ppt/tags/tag5.xml><?xml version="1.0" encoding="utf-8"?>
<p:tagLst xmlns:p="http://schemas.openxmlformats.org/presentationml/2006/main">
  <p:tag name="MH" val="20160219102052"/>
  <p:tag name="MH_LIBRARY" val="GRAPHIC"/>
  <p:tag name="MH_TYPE" val="Other"/>
  <p:tag name="MH_ORDER" val="379"/>
</p:tagLst>
</file>

<file path=ppt/tags/tag50.xml><?xml version="1.0" encoding="utf-8"?>
<p:tagLst xmlns:p="http://schemas.openxmlformats.org/presentationml/2006/main">
  <p:tag name="MH" val="20160219102052"/>
  <p:tag name="MH_LIBRARY" val="GRAPHIC"/>
  <p:tag name="MH_TYPE" val="Other"/>
  <p:tag name="MH_ORDER" val="35"/>
</p:tagLst>
</file>

<file path=ppt/tags/tag51.xml><?xml version="1.0" encoding="utf-8"?>
<p:tagLst xmlns:p="http://schemas.openxmlformats.org/presentationml/2006/main">
  <p:tag name="MH" val="20160219102052"/>
  <p:tag name="MH_LIBRARY" val="GRAPHIC"/>
  <p:tag name="MH_TYPE" val="Other"/>
  <p:tag name="MH_ORDER" val="36"/>
</p:tagLst>
</file>

<file path=ppt/tags/tag52.xml><?xml version="1.0" encoding="utf-8"?>
<p:tagLst xmlns:p="http://schemas.openxmlformats.org/presentationml/2006/main">
  <p:tag name="MH" val="20160219102052"/>
  <p:tag name="MH_LIBRARY" val="GRAPHIC"/>
  <p:tag name="MH_TYPE" val="Other"/>
  <p:tag name="MH_ORDER" val="37"/>
</p:tagLst>
</file>

<file path=ppt/tags/tag53.xml><?xml version="1.0" encoding="utf-8"?>
<p:tagLst xmlns:p="http://schemas.openxmlformats.org/presentationml/2006/main">
  <p:tag name="MH" val="20160219102052"/>
  <p:tag name="MH_LIBRARY" val="GRAPHIC"/>
  <p:tag name="MH_TYPE" val="Other"/>
  <p:tag name="MH_ORDER" val="38"/>
</p:tagLst>
</file>

<file path=ppt/tags/tag54.xml><?xml version="1.0" encoding="utf-8"?>
<p:tagLst xmlns:p="http://schemas.openxmlformats.org/presentationml/2006/main">
  <p:tag name="MH" val="20160219102052"/>
  <p:tag name="MH_LIBRARY" val="GRAPHIC"/>
  <p:tag name="MH_TYPE" val="Other"/>
  <p:tag name="MH_ORDER" val="39"/>
</p:tagLst>
</file>

<file path=ppt/tags/tag55.xml><?xml version="1.0" encoding="utf-8"?>
<p:tagLst xmlns:p="http://schemas.openxmlformats.org/presentationml/2006/main">
  <p:tag name="MH" val="20160219102052"/>
  <p:tag name="MH_LIBRARY" val="GRAPHIC"/>
  <p:tag name="MH_TYPE" val="Other"/>
  <p:tag name="MH_ORDER" val="40"/>
</p:tagLst>
</file>

<file path=ppt/tags/tag56.xml><?xml version="1.0" encoding="utf-8"?>
<p:tagLst xmlns:p="http://schemas.openxmlformats.org/presentationml/2006/main">
  <p:tag name="MH" val="20160219102052"/>
  <p:tag name="MH_LIBRARY" val="GRAPHIC"/>
  <p:tag name="MH_TYPE" val="Other"/>
  <p:tag name="MH_ORDER" val="41"/>
</p:tagLst>
</file>

<file path=ppt/tags/tag57.xml><?xml version="1.0" encoding="utf-8"?>
<p:tagLst xmlns:p="http://schemas.openxmlformats.org/presentationml/2006/main">
  <p:tag name="MH" val="20160219102052"/>
  <p:tag name="MH_LIBRARY" val="GRAPHIC"/>
  <p:tag name="MH_TYPE" val="Other"/>
  <p:tag name="MH_ORDER" val="42"/>
</p:tagLst>
</file>

<file path=ppt/tags/tag58.xml><?xml version="1.0" encoding="utf-8"?>
<p:tagLst xmlns:p="http://schemas.openxmlformats.org/presentationml/2006/main">
  <p:tag name="MH" val="20160219102052"/>
  <p:tag name="MH_LIBRARY" val="GRAPHIC"/>
  <p:tag name="MH_TYPE" val="Other"/>
  <p:tag name="MH_ORDER" val="43"/>
</p:tagLst>
</file>

<file path=ppt/tags/tag59.xml><?xml version="1.0" encoding="utf-8"?>
<p:tagLst xmlns:p="http://schemas.openxmlformats.org/presentationml/2006/main">
  <p:tag name="MH" val="20160219102052"/>
  <p:tag name="MH_LIBRARY" val="GRAPHIC"/>
  <p:tag name="MH_TYPE" val="Other"/>
  <p:tag name="MH_ORDER" val="44"/>
</p:tagLst>
</file>

<file path=ppt/tags/tag6.xml><?xml version="1.0" encoding="utf-8"?>
<p:tagLst xmlns:p="http://schemas.openxmlformats.org/presentationml/2006/main">
  <p:tag name="MH" val="20160219102052"/>
  <p:tag name="MH_LIBRARY" val="GRAPHIC"/>
  <p:tag name="MH_TYPE" val="Other"/>
  <p:tag name="MH_ORDER" val="382"/>
</p:tagLst>
</file>

<file path=ppt/tags/tag60.xml><?xml version="1.0" encoding="utf-8"?>
<p:tagLst xmlns:p="http://schemas.openxmlformats.org/presentationml/2006/main">
  <p:tag name="MH" val="20160219102052"/>
  <p:tag name="MH_LIBRARY" val="GRAPHIC"/>
  <p:tag name="MH_TYPE" val="Other"/>
  <p:tag name="MH_ORDER" val="45"/>
</p:tagLst>
</file>

<file path=ppt/tags/tag61.xml><?xml version="1.0" encoding="utf-8"?>
<p:tagLst xmlns:p="http://schemas.openxmlformats.org/presentationml/2006/main">
  <p:tag name="MH" val="20160219102052"/>
  <p:tag name="MH_LIBRARY" val="GRAPHIC"/>
  <p:tag name="MH_TYPE" val="Other"/>
  <p:tag name="MH_ORDER" val="46"/>
</p:tagLst>
</file>

<file path=ppt/tags/tag62.xml><?xml version="1.0" encoding="utf-8"?>
<p:tagLst xmlns:p="http://schemas.openxmlformats.org/presentationml/2006/main">
  <p:tag name="MH" val="20160219102052"/>
  <p:tag name="MH_LIBRARY" val="GRAPHIC"/>
  <p:tag name="MH_TYPE" val="Other"/>
  <p:tag name="MH_ORDER" val="47"/>
</p:tagLst>
</file>

<file path=ppt/tags/tag63.xml><?xml version="1.0" encoding="utf-8"?>
<p:tagLst xmlns:p="http://schemas.openxmlformats.org/presentationml/2006/main">
  <p:tag name="MH" val="20160219102052"/>
  <p:tag name="MH_LIBRARY" val="GRAPHIC"/>
  <p:tag name="MH_TYPE" val="Other"/>
  <p:tag name="MH_ORDER" val="48"/>
</p:tagLst>
</file>

<file path=ppt/tags/tag64.xml><?xml version="1.0" encoding="utf-8"?>
<p:tagLst xmlns:p="http://schemas.openxmlformats.org/presentationml/2006/main">
  <p:tag name="MH" val="20160219102052"/>
  <p:tag name="MH_LIBRARY" val="GRAPHIC"/>
  <p:tag name="MH_TYPE" val="Other"/>
  <p:tag name="MH_ORDER" val="49"/>
</p:tagLst>
</file>

<file path=ppt/tags/tag65.xml><?xml version="1.0" encoding="utf-8"?>
<p:tagLst xmlns:p="http://schemas.openxmlformats.org/presentationml/2006/main">
  <p:tag name="MH" val="20160219102052"/>
  <p:tag name="MH_LIBRARY" val="GRAPHIC"/>
  <p:tag name="MH_TYPE" val="Other"/>
  <p:tag name="MH_ORDER" val="50"/>
</p:tagLst>
</file>

<file path=ppt/tags/tag66.xml><?xml version="1.0" encoding="utf-8"?>
<p:tagLst xmlns:p="http://schemas.openxmlformats.org/presentationml/2006/main">
  <p:tag name="MH" val="20160219102052"/>
  <p:tag name="MH_LIBRARY" val="GRAPHIC"/>
  <p:tag name="MH_TYPE" val="Other"/>
  <p:tag name="MH_ORDER" val="51"/>
</p:tagLst>
</file>

<file path=ppt/tags/tag67.xml><?xml version="1.0" encoding="utf-8"?>
<p:tagLst xmlns:p="http://schemas.openxmlformats.org/presentationml/2006/main">
  <p:tag name="MH" val="20160219102052"/>
  <p:tag name="MH_LIBRARY" val="GRAPHIC"/>
  <p:tag name="MH_TYPE" val="Other"/>
  <p:tag name="MH_ORDER" val="52"/>
</p:tagLst>
</file>

<file path=ppt/tags/tag68.xml><?xml version="1.0" encoding="utf-8"?>
<p:tagLst xmlns:p="http://schemas.openxmlformats.org/presentationml/2006/main">
  <p:tag name="MH" val="20160219102052"/>
  <p:tag name="MH_LIBRARY" val="GRAPHIC"/>
  <p:tag name="MH_TYPE" val="Other"/>
  <p:tag name="MH_ORDER" val="53"/>
</p:tagLst>
</file>

<file path=ppt/tags/tag69.xml><?xml version="1.0" encoding="utf-8"?>
<p:tagLst xmlns:p="http://schemas.openxmlformats.org/presentationml/2006/main">
  <p:tag name="MH" val="20160219102052"/>
  <p:tag name="MH_LIBRARY" val="GRAPHIC"/>
  <p:tag name="MH_TYPE" val="Other"/>
  <p:tag name="MH_ORDER" val="54"/>
</p:tagLst>
</file>

<file path=ppt/tags/tag7.xml><?xml version="1.0" encoding="utf-8"?>
<p:tagLst xmlns:p="http://schemas.openxmlformats.org/presentationml/2006/main">
  <p:tag name="MH" val="20160219102052"/>
  <p:tag name="MH_LIBRARY" val="GRAPHIC"/>
  <p:tag name="MH_TYPE" val="Other"/>
  <p:tag name="MH_ORDER" val="358"/>
</p:tagLst>
</file>

<file path=ppt/tags/tag70.xml><?xml version="1.0" encoding="utf-8"?>
<p:tagLst xmlns:p="http://schemas.openxmlformats.org/presentationml/2006/main">
  <p:tag name="MH" val="20160219102052"/>
  <p:tag name="MH_LIBRARY" val="GRAPHIC"/>
  <p:tag name="MH_TYPE" val="Other"/>
  <p:tag name="MH_ORDER" val="55"/>
</p:tagLst>
</file>

<file path=ppt/tags/tag71.xml><?xml version="1.0" encoding="utf-8"?>
<p:tagLst xmlns:p="http://schemas.openxmlformats.org/presentationml/2006/main">
  <p:tag name="MH" val="20160219102052"/>
  <p:tag name="MH_LIBRARY" val="GRAPHIC"/>
  <p:tag name="MH_TYPE" val="Other"/>
  <p:tag name="MH_ORDER" val="56"/>
</p:tagLst>
</file>

<file path=ppt/tags/tag72.xml><?xml version="1.0" encoding="utf-8"?>
<p:tagLst xmlns:p="http://schemas.openxmlformats.org/presentationml/2006/main">
  <p:tag name="MH" val="20160219102052"/>
  <p:tag name="MH_LIBRARY" val="GRAPHIC"/>
  <p:tag name="MH_TYPE" val="Other"/>
  <p:tag name="MH_ORDER" val="57"/>
</p:tagLst>
</file>

<file path=ppt/tags/tag73.xml><?xml version="1.0" encoding="utf-8"?>
<p:tagLst xmlns:p="http://schemas.openxmlformats.org/presentationml/2006/main">
  <p:tag name="MH" val="20160219102052"/>
  <p:tag name="MH_LIBRARY" val="GRAPHIC"/>
  <p:tag name="MH_TYPE" val="Other"/>
  <p:tag name="MH_ORDER" val="58"/>
</p:tagLst>
</file>

<file path=ppt/tags/tag74.xml><?xml version="1.0" encoding="utf-8"?>
<p:tagLst xmlns:p="http://schemas.openxmlformats.org/presentationml/2006/main">
  <p:tag name="MH" val="20160219102052"/>
  <p:tag name="MH_LIBRARY" val="GRAPHIC"/>
  <p:tag name="MH_TYPE" val="Other"/>
  <p:tag name="MH_ORDER" val="59"/>
</p:tagLst>
</file>

<file path=ppt/tags/tag75.xml><?xml version="1.0" encoding="utf-8"?>
<p:tagLst xmlns:p="http://schemas.openxmlformats.org/presentationml/2006/main">
  <p:tag name="MH" val="20160219102052"/>
  <p:tag name="MH_LIBRARY" val="GRAPHIC"/>
  <p:tag name="MH_TYPE" val="Other"/>
  <p:tag name="MH_ORDER" val="60"/>
</p:tagLst>
</file>

<file path=ppt/tags/tag76.xml><?xml version="1.0" encoding="utf-8"?>
<p:tagLst xmlns:p="http://schemas.openxmlformats.org/presentationml/2006/main">
  <p:tag name="MH" val="20160219102052"/>
  <p:tag name="MH_LIBRARY" val="GRAPHIC"/>
  <p:tag name="MH_TYPE" val="Other"/>
  <p:tag name="MH_ORDER" val="61"/>
</p:tagLst>
</file>

<file path=ppt/tags/tag77.xml><?xml version="1.0" encoding="utf-8"?>
<p:tagLst xmlns:p="http://schemas.openxmlformats.org/presentationml/2006/main">
  <p:tag name="MH" val="20160219102052"/>
  <p:tag name="MH_LIBRARY" val="GRAPHIC"/>
  <p:tag name="MH_TYPE" val="Other"/>
  <p:tag name="MH_ORDER" val="62"/>
</p:tagLst>
</file>

<file path=ppt/tags/tag78.xml><?xml version="1.0" encoding="utf-8"?>
<p:tagLst xmlns:p="http://schemas.openxmlformats.org/presentationml/2006/main">
  <p:tag name="MH" val="20160219102052"/>
  <p:tag name="MH_LIBRARY" val="GRAPHIC"/>
  <p:tag name="MH_TYPE" val="Other"/>
  <p:tag name="MH_ORDER" val="63"/>
</p:tagLst>
</file>

<file path=ppt/tags/tag79.xml><?xml version="1.0" encoding="utf-8"?>
<p:tagLst xmlns:p="http://schemas.openxmlformats.org/presentationml/2006/main">
  <p:tag name="MH" val="20160219102052"/>
  <p:tag name="MH_LIBRARY" val="GRAPHIC"/>
  <p:tag name="MH_TYPE" val="Other"/>
  <p:tag name="MH_ORDER" val="64"/>
</p:tagLst>
</file>

<file path=ppt/tags/tag8.xml><?xml version="1.0" encoding="utf-8"?>
<p:tagLst xmlns:p="http://schemas.openxmlformats.org/presentationml/2006/main">
  <p:tag name="MH" val="20160219102052"/>
  <p:tag name="MH_LIBRARY" val="GRAPHIC"/>
  <p:tag name="MH_TYPE" val="Other"/>
  <p:tag name="MH_ORDER" val="362"/>
</p:tagLst>
</file>

<file path=ppt/tags/tag80.xml><?xml version="1.0" encoding="utf-8"?>
<p:tagLst xmlns:p="http://schemas.openxmlformats.org/presentationml/2006/main">
  <p:tag name="MH" val="20160219102052"/>
  <p:tag name="MH_LIBRARY" val="GRAPHIC"/>
  <p:tag name="MH_TYPE" val="Other"/>
  <p:tag name="MH_ORDER" val="65"/>
</p:tagLst>
</file>

<file path=ppt/tags/tag81.xml><?xml version="1.0" encoding="utf-8"?>
<p:tagLst xmlns:p="http://schemas.openxmlformats.org/presentationml/2006/main">
  <p:tag name="MH" val="20160219102052"/>
  <p:tag name="MH_LIBRARY" val="GRAPHIC"/>
  <p:tag name="MH_TYPE" val="Other"/>
  <p:tag name="MH_ORDER" val="66"/>
</p:tagLst>
</file>

<file path=ppt/tags/tag82.xml><?xml version="1.0" encoding="utf-8"?>
<p:tagLst xmlns:p="http://schemas.openxmlformats.org/presentationml/2006/main">
  <p:tag name="MH" val="20160219102052"/>
  <p:tag name="MH_LIBRARY" val="GRAPHIC"/>
  <p:tag name="MH_TYPE" val="Other"/>
  <p:tag name="MH_ORDER" val="67"/>
</p:tagLst>
</file>

<file path=ppt/tags/tag83.xml><?xml version="1.0" encoding="utf-8"?>
<p:tagLst xmlns:p="http://schemas.openxmlformats.org/presentationml/2006/main">
  <p:tag name="MH" val="20160219102052"/>
  <p:tag name="MH_LIBRARY" val="GRAPHIC"/>
  <p:tag name="MH_TYPE" val="Other"/>
  <p:tag name="MH_ORDER" val="68"/>
</p:tagLst>
</file>

<file path=ppt/tags/tag84.xml><?xml version="1.0" encoding="utf-8"?>
<p:tagLst xmlns:p="http://schemas.openxmlformats.org/presentationml/2006/main">
  <p:tag name="MH" val="20160219102052"/>
  <p:tag name="MH_LIBRARY" val="GRAPHIC"/>
  <p:tag name="MH_TYPE" val="Other"/>
  <p:tag name="MH_ORDER" val="69"/>
</p:tagLst>
</file>

<file path=ppt/tags/tag85.xml><?xml version="1.0" encoding="utf-8"?>
<p:tagLst xmlns:p="http://schemas.openxmlformats.org/presentationml/2006/main">
  <p:tag name="MH" val="20160219102052"/>
  <p:tag name="MH_LIBRARY" val="GRAPHIC"/>
  <p:tag name="MH_TYPE" val="Other"/>
  <p:tag name="MH_ORDER" val="70"/>
</p:tagLst>
</file>

<file path=ppt/tags/tag86.xml><?xml version="1.0" encoding="utf-8"?>
<p:tagLst xmlns:p="http://schemas.openxmlformats.org/presentationml/2006/main">
  <p:tag name="MH" val="20160219102052"/>
  <p:tag name="MH_LIBRARY" val="GRAPHIC"/>
  <p:tag name="MH_TYPE" val="Other"/>
  <p:tag name="MH_ORDER" val="71"/>
</p:tagLst>
</file>

<file path=ppt/tags/tag87.xml><?xml version="1.0" encoding="utf-8"?>
<p:tagLst xmlns:p="http://schemas.openxmlformats.org/presentationml/2006/main">
  <p:tag name="MH" val="20160219102052"/>
  <p:tag name="MH_LIBRARY" val="GRAPHIC"/>
  <p:tag name="MH_TYPE" val="Other"/>
  <p:tag name="MH_ORDER" val="72"/>
</p:tagLst>
</file>

<file path=ppt/tags/tag88.xml><?xml version="1.0" encoding="utf-8"?>
<p:tagLst xmlns:p="http://schemas.openxmlformats.org/presentationml/2006/main">
  <p:tag name="MH" val="20160219102052"/>
  <p:tag name="MH_LIBRARY" val="GRAPHIC"/>
  <p:tag name="MH_TYPE" val="Other"/>
  <p:tag name="MH_ORDER" val="73"/>
</p:tagLst>
</file>

<file path=ppt/tags/tag89.xml><?xml version="1.0" encoding="utf-8"?>
<p:tagLst xmlns:p="http://schemas.openxmlformats.org/presentationml/2006/main">
  <p:tag name="MH" val="20160219102052"/>
  <p:tag name="MH_LIBRARY" val="GRAPHIC"/>
  <p:tag name="MH_TYPE" val="Other"/>
  <p:tag name="MH_ORDER" val="74"/>
</p:tagLst>
</file>

<file path=ppt/tags/tag9.xml><?xml version="1.0" encoding="utf-8"?>
<p:tagLst xmlns:p="http://schemas.openxmlformats.org/presentationml/2006/main">
  <p:tag name="MH" val="20160219102052"/>
  <p:tag name="MH_LIBRARY" val="GRAPHIC"/>
  <p:tag name="MH_TYPE" val="Other"/>
  <p:tag name="MH_ORDER" val="359"/>
</p:tagLst>
</file>

<file path=ppt/tags/tag90.xml><?xml version="1.0" encoding="utf-8"?>
<p:tagLst xmlns:p="http://schemas.openxmlformats.org/presentationml/2006/main">
  <p:tag name="MH" val="20160219102052"/>
  <p:tag name="MH_LIBRARY" val="GRAPHIC"/>
  <p:tag name="MH_TYPE" val="Other"/>
  <p:tag name="MH_ORDER" val="75"/>
</p:tagLst>
</file>

<file path=ppt/tags/tag91.xml><?xml version="1.0" encoding="utf-8"?>
<p:tagLst xmlns:p="http://schemas.openxmlformats.org/presentationml/2006/main">
  <p:tag name="MH" val="20160219102052"/>
  <p:tag name="MH_LIBRARY" val="GRAPHIC"/>
  <p:tag name="MH_TYPE" val="Other"/>
  <p:tag name="MH_ORDER" val="76"/>
</p:tagLst>
</file>

<file path=ppt/tags/tag92.xml><?xml version="1.0" encoding="utf-8"?>
<p:tagLst xmlns:p="http://schemas.openxmlformats.org/presentationml/2006/main">
  <p:tag name="MH" val="20160219102052"/>
  <p:tag name="MH_LIBRARY" val="GRAPHIC"/>
  <p:tag name="MH_TYPE" val="Other"/>
  <p:tag name="MH_ORDER" val="77"/>
</p:tagLst>
</file>

<file path=ppt/tags/tag93.xml><?xml version="1.0" encoding="utf-8"?>
<p:tagLst xmlns:p="http://schemas.openxmlformats.org/presentationml/2006/main">
  <p:tag name="MH" val="20160219102052"/>
  <p:tag name="MH_LIBRARY" val="GRAPHIC"/>
  <p:tag name="MH_TYPE" val="Other"/>
  <p:tag name="MH_ORDER" val="78"/>
</p:tagLst>
</file>

<file path=ppt/tags/tag94.xml><?xml version="1.0" encoding="utf-8"?>
<p:tagLst xmlns:p="http://schemas.openxmlformats.org/presentationml/2006/main">
  <p:tag name="MH" val="20160219102052"/>
  <p:tag name="MH_LIBRARY" val="GRAPHIC"/>
  <p:tag name="MH_TYPE" val="Other"/>
  <p:tag name="MH_ORDER" val="79"/>
</p:tagLst>
</file>

<file path=ppt/tags/tag95.xml><?xml version="1.0" encoding="utf-8"?>
<p:tagLst xmlns:p="http://schemas.openxmlformats.org/presentationml/2006/main">
  <p:tag name="MH" val="20160219102052"/>
  <p:tag name="MH_LIBRARY" val="GRAPHIC"/>
  <p:tag name="MH_TYPE" val="Other"/>
  <p:tag name="MH_ORDER" val="80"/>
</p:tagLst>
</file>

<file path=ppt/tags/tag96.xml><?xml version="1.0" encoding="utf-8"?>
<p:tagLst xmlns:p="http://schemas.openxmlformats.org/presentationml/2006/main">
  <p:tag name="MH" val="20160219102052"/>
  <p:tag name="MH_LIBRARY" val="GRAPHIC"/>
  <p:tag name="MH_TYPE" val="Other"/>
  <p:tag name="MH_ORDER" val="81"/>
</p:tagLst>
</file>

<file path=ppt/tags/tag97.xml><?xml version="1.0" encoding="utf-8"?>
<p:tagLst xmlns:p="http://schemas.openxmlformats.org/presentationml/2006/main">
  <p:tag name="MH" val="20160219102052"/>
  <p:tag name="MH_LIBRARY" val="GRAPHIC"/>
  <p:tag name="MH_TYPE" val="Other"/>
  <p:tag name="MH_ORDER" val="82"/>
</p:tagLst>
</file>

<file path=ppt/tags/tag98.xml><?xml version="1.0" encoding="utf-8"?>
<p:tagLst xmlns:p="http://schemas.openxmlformats.org/presentationml/2006/main">
  <p:tag name="MH" val="20160219102052"/>
  <p:tag name="MH_LIBRARY" val="GRAPHIC"/>
  <p:tag name="MH_TYPE" val="Other"/>
  <p:tag name="MH_ORDER" val="83"/>
</p:tagLst>
</file>

<file path=ppt/tags/tag99.xml><?xml version="1.0" encoding="utf-8"?>
<p:tagLst xmlns:p="http://schemas.openxmlformats.org/presentationml/2006/main">
  <p:tag name="MH" val="20160219102052"/>
  <p:tag name="MH_LIBRARY" val="GRAPHIC"/>
  <p:tag name="MH_TYPE" val="Other"/>
  <p:tag name="MH_ORDER" val="84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94_Office 主题">
  <a:themeElements>
    <a:clrScheme name="扁平化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045C9"/>
      </a:accent1>
      <a:accent2>
        <a:srgbClr val="E74C3C"/>
      </a:accent2>
      <a:accent3>
        <a:srgbClr val="00B050"/>
      </a:accent3>
      <a:accent4>
        <a:srgbClr val="E67E22"/>
      </a:accent4>
      <a:accent5>
        <a:srgbClr val="9B59B6"/>
      </a:accent5>
      <a:accent6>
        <a:srgbClr val="1ABC9C"/>
      </a:accent6>
      <a:hlink>
        <a:srgbClr val="0563C1"/>
      </a:hlink>
      <a:folHlink>
        <a:srgbClr val="954F72"/>
      </a:folHlink>
    </a:clrScheme>
    <a:fontScheme name="m1nzpe3m">
      <a:majorFont>
        <a:latin typeface="Arial"/>
        <a:ea typeface="Microsoft YaHei"/>
        <a:cs typeface=""/>
      </a:majorFont>
      <a:minorFont>
        <a:latin typeface="Arial"/>
        <a:ea typeface="Microsoft YaHe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1893</Words>
  <Application>WPS 演示</Application>
  <PresentationFormat>宽屏</PresentationFormat>
  <Paragraphs>308</Paragraphs>
  <Slides>27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27</vt:i4>
      </vt:variant>
    </vt:vector>
  </HeadingPairs>
  <TitlesOfParts>
    <vt:vector size="41" baseType="lpstr">
      <vt:lpstr>Arial</vt:lpstr>
      <vt:lpstr>宋体</vt:lpstr>
      <vt:lpstr>Wingdings</vt:lpstr>
      <vt:lpstr>微软雅黑</vt:lpstr>
      <vt:lpstr>Times New Roman</vt:lpstr>
      <vt:lpstr>Impact</vt:lpstr>
      <vt:lpstr>等线</vt:lpstr>
      <vt:lpstr>Arial Unicode MS</vt:lpstr>
      <vt:lpstr>等线 Light</vt:lpstr>
      <vt:lpstr>Arial</vt:lpstr>
      <vt:lpstr>Tahoma</vt:lpstr>
      <vt:lpstr>Malgun Gothic</vt:lpstr>
      <vt:lpstr>Office 主题​​</vt:lpstr>
      <vt:lpstr>94_Office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zhitong chen</dc:creator>
  <cp:lastModifiedBy>dell</cp:lastModifiedBy>
  <cp:revision>276</cp:revision>
  <dcterms:created xsi:type="dcterms:W3CDTF">2019-04-16T04:09:00Z</dcterms:created>
  <dcterms:modified xsi:type="dcterms:W3CDTF">2020-08-27T08:11:31Z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2052-11.1.0.9912</vt:lpwstr>
  </property>
</Properties>
</file>